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F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8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6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47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869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0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94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92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47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10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44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61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390E525-581F-4B34-9688-A03A49D9BC97}" type="datetimeFigureOut">
              <a:rPr lang="de-DE" smtClean="0"/>
              <a:t>03.10.2020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17D7822-82EC-4660-BD13-880B27C89A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79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6A6F2D13-10C3-42A3-AFFE-AAF4731B2E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8000" dirty="0"/>
              <a:t>Wir stellen uns vor!</a:t>
            </a:r>
          </a:p>
          <a:p>
            <a:r>
              <a:rPr lang="de-DE" sz="8000" dirty="0">
                <a:highlight>
                  <a:srgbClr val="FF00FF"/>
                </a:highlight>
              </a:rPr>
              <a:t>www.vs-tobadill.tsn.at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5C55AB-2EC0-41AB-BEB6-63C1CEE23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420" y="506527"/>
            <a:ext cx="6599160" cy="308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91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Allgemeine Fragen: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1ABCE-BB68-4385-942F-4874B0BF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3479" y="1903365"/>
            <a:ext cx="8942071" cy="4023360"/>
          </a:xfrm>
        </p:spPr>
        <p:txBody>
          <a:bodyPr/>
          <a:lstStyle/>
          <a:p>
            <a:pPr marL="502920" indent="-457200">
              <a:buAutoNum type="arabicParenR"/>
            </a:pPr>
            <a:r>
              <a:rPr lang="de-AT" dirty="0"/>
              <a:t>Herz-Jesu-Freitagsmesse wird weiterhin gemeinsam besucht</a:t>
            </a:r>
          </a:p>
          <a:p>
            <a:pPr marL="502920" indent="-457200">
              <a:buAutoNum type="arabicParenR"/>
            </a:pPr>
            <a:r>
              <a:rPr lang="de-AT" dirty="0"/>
              <a:t>Geburtstagskinder: Ihnen wird in der Schule gratuliert und ein „Ständchen“ gesungen. Die Mehrheit sprach sich gegen eine Geburtstagsjause aus.</a:t>
            </a:r>
          </a:p>
          <a:p>
            <a:pPr marL="502920" indent="-457200">
              <a:buAutoNum type="arabicParenR"/>
            </a:pPr>
            <a:r>
              <a:rPr lang="de-AT" dirty="0"/>
              <a:t>Schulkassa: Wir von Martina, Erwin und Egon verwaltet. 6-Augenprinzip. Rechnungslegung am Ende bzw. am Beginn des </a:t>
            </a:r>
            <a:r>
              <a:rPr lang="de-AT" dirty="0" err="1"/>
              <a:t>Schulajahres</a:t>
            </a:r>
            <a:endParaRPr lang="de-AT" dirty="0"/>
          </a:p>
          <a:p>
            <a:pPr marL="502920" indent="-457200">
              <a:buAutoNum type="arabicParenR"/>
            </a:pPr>
            <a:r>
              <a:rPr lang="de-AT" dirty="0"/>
              <a:t>Schifahren: Selbstverständlich, wenn möglich im Dorf – sonst Schitage in See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C144CE-C69E-462A-B1D6-FE80B909D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60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80160"/>
            <a:ext cx="9875520" cy="3942805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rgbClr val="FF33CC"/>
                </a:solidFill>
              </a:rPr>
              <a:t>Danke! </a:t>
            </a:r>
            <a:br>
              <a:rPr lang="de-DE" dirty="0">
                <a:solidFill>
                  <a:srgbClr val="FF33CC"/>
                </a:solidFill>
              </a:rPr>
            </a:br>
            <a:r>
              <a:rPr lang="de-DE" dirty="0">
                <a:solidFill>
                  <a:srgbClr val="FF33CC"/>
                </a:solidFill>
              </a:rPr>
              <a:t>Auf eine gute Zusammenarbeit freuen sich:</a:t>
            </a:r>
            <a:br>
              <a:rPr lang="de-DE" dirty="0">
                <a:solidFill>
                  <a:srgbClr val="FF33CC"/>
                </a:solidFill>
              </a:rPr>
            </a:br>
            <a:r>
              <a:rPr lang="de-DE" i="1" dirty="0">
                <a:solidFill>
                  <a:srgbClr val="FF33CC"/>
                </a:solidFill>
              </a:rPr>
              <a:t>Martina</a:t>
            </a:r>
            <a:br>
              <a:rPr lang="de-DE" i="1" dirty="0">
                <a:solidFill>
                  <a:srgbClr val="FF33CC"/>
                </a:solidFill>
              </a:rPr>
            </a:br>
            <a:r>
              <a:rPr lang="de-DE" i="1" dirty="0">
                <a:solidFill>
                  <a:srgbClr val="FF33CC"/>
                </a:solidFill>
              </a:rPr>
              <a:t>Barbara</a:t>
            </a:r>
            <a:br>
              <a:rPr lang="de-DE" i="1" dirty="0">
                <a:solidFill>
                  <a:srgbClr val="FF33CC"/>
                </a:solidFill>
              </a:rPr>
            </a:br>
            <a:r>
              <a:rPr lang="de-DE" i="1" dirty="0">
                <a:solidFill>
                  <a:srgbClr val="FF33CC"/>
                </a:solidFill>
              </a:rPr>
              <a:t>Erwin</a:t>
            </a:r>
            <a:br>
              <a:rPr lang="de-DE" i="1" dirty="0">
                <a:solidFill>
                  <a:srgbClr val="FF33CC"/>
                </a:solidFill>
              </a:rPr>
            </a:br>
            <a:r>
              <a:rPr lang="de-DE" i="1" dirty="0">
                <a:solidFill>
                  <a:srgbClr val="FF33CC"/>
                </a:solidFill>
              </a:rPr>
              <a:t>und Egon</a:t>
            </a:r>
            <a:br>
              <a:rPr lang="de-DE" dirty="0">
                <a:solidFill>
                  <a:srgbClr val="FF33CC"/>
                </a:solidFill>
              </a:rPr>
            </a:br>
            <a:endParaRPr lang="de-DE" dirty="0">
              <a:solidFill>
                <a:srgbClr val="FF33CC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C144CE-C69E-462A-B1D6-FE80B909D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Das neue Team</a:t>
            </a:r>
          </a:p>
        </p:txBody>
      </p:sp>
      <p:pic>
        <p:nvPicPr>
          <p:cNvPr id="1026" name="Picture 2" descr="Egon Profil">
            <a:extLst>
              <a:ext uri="{FF2B5EF4-FFF2-40B4-BE49-F238E27FC236}">
                <a16:creationId xmlns:a16="http://schemas.microsoft.com/office/drawing/2014/main" id="{FDC4BD0B-4519-4C76-A44A-229C9B91EA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62" y="1816944"/>
            <a:ext cx="4183397" cy="29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095D6F0-FF6D-4689-8857-49613EE46D68}"/>
              </a:ext>
            </a:extLst>
          </p:cNvPr>
          <p:cNvSpPr/>
          <p:nvPr/>
        </p:nvSpPr>
        <p:spPr>
          <a:xfrm>
            <a:off x="8044250" y="5396517"/>
            <a:ext cx="32560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FF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Egon Kaufmann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2EC05A5-8963-4DC0-90AE-80D52BC1415B}"/>
              </a:ext>
            </a:extLst>
          </p:cNvPr>
          <p:cNvSpPr/>
          <p:nvPr/>
        </p:nvSpPr>
        <p:spPr>
          <a:xfrm>
            <a:off x="5146946" y="4857699"/>
            <a:ext cx="24336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FF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Erwin Sailer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74654F-857C-4D3A-8AAF-CC1708A01E7F}"/>
              </a:ext>
            </a:extLst>
          </p:cNvPr>
          <p:cNvSpPr/>
          <p:nvPr/>
        </p:nvSpPr>
        <p:spPr>
          <a:xfrm>
            <a:off x="243806" y="4914748"/>
            <a:ext cx="26805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FF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Martina Eiter</a:t>
            </a:r>
          </a:p>
        </p:txBody>
      </p:sp>
      <p:pic>
        <p:nvPicPr>
          <p:cNvPr id="5" name="Grafik 4" descr="Ein Bild, das Person, Kleidung, drinnen, Frau enthält.&#10;&#10;Automatisch generierte Beschreibung">
            <a:extLst>
              <a:ext uri="{FF2B5EF4-FFF2-40B4-BE49-F238E27FC236}">
                <a16:creationId xmlns:a16="http://schemas.microsoft.com/office/drawing/2014/main" id="{91050E63-DE03-4B63-B3AC-1B5982A4E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2" y="1888201"/>
            <a:ext cx="2186191" cy="2914650"/>
          </a:xfrm>
          <a:prstGeom prst="rect">
            <a:avLst/>
          </a:prstGeom>
        </p:spPr>
      </p:pic>
      <p:pic>
        <p:nvPicPr>
          <p:cNvPr id="11" name="Grafik 10" descr="Ein Bild, das Person, Mann, drinnen, suchend enthält.&#10;&#10;Automatisch generierte Beschreibung">
            <a:extLst>
              <a:ext uri="{FF2B5EF4-FFF2-40B4-BE49-F238E27FC236}">
                <a16:creationId xmlns:a16="http://schemas.microsoft.com/office/drawing/2014/main" id="{0A8F1F18-ADDF-4B56-BC76-55AE42908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11" y="1840386"/>
            <a:ext cx="2395849" cy="29146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43A971B-CBA2-47DE-B9D6-DC17634B7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  <p:pic>
        <p:nvPicPr>
          <p:cNvPr id="3" name="Picture 2" descr="Barbara Profilbild">
            <a:extLst>
              <a:ext uri="{FF2B5EF4-FFF2-40B4-BE49-F238E27FC236}">
                <a16:creationId xmlns:a16="http://schemas.microsoft.com/office/drawing/2014/main" id="{8326EFB7-EEAA-4E41-82F1-4EAA0F77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96" y="1888201"/>
            <a:ext cx="2186191" cy="291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FD256597-36DA-4738-8185-5EA5AF50A8AB}"/>
              </a:ext>
            </a:extLst>
          </p:cNvPr>
          <p:cNvSpPr/>
          <p:nvPr/>
        </p:nvSpPr>
        <p:spPr>
          <a:xfrm>
            <a:off x="2576497" y="5555168"/>
            <a:ext cx="27045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rgbClr val="FF33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Barbara Nigg</a:t>
            </a:r>
          </a:p>
        </p:txBody>
      </p:sp>
    </p:spTree>
    <p:extLst>
      <p:ext uri="{BB962C8B-B14F-4D97-AF65-F5344CB8AC3E}">
        <p14:creationId xmlns:p14="http://schemas.microsoft.com/office/powerpoint/2010/main" val="243613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Unsere Ziele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9521890" cy="4023360"/>
          </a:xfrm>
        </p:spPr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Wir wollen den Kindern einen anregenden Lernraum schaffen, in dem Wertschätzung und ein respektvoller Umgang miteinander groß geschrieben wird.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 die Stärken der Kinder erkennen und diese weiterentwickeln.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 die Schwächen der Kinder ebenfalls aufgreifen und diese soweit es geht „schwächen“.</a:t>
            </a:r>
          </a:p>
          <a:p>
            <a:r>
              <a:rPr lang="de-DE" dirty="0">
                <a:solidFill>
                  <a:srgbClr val="FF33CC"/>
                </a:solidFill>
              </a:rPr>
              <a:t>Wir wollten, dass die Volksschule </a:t>
            </a:r>
            <a:r>
              <a:rPr lang="de-DE" dirty="0" err="1">
                <a:solidFill>
                  <a:srgbClr val="FF33CC"/>
                </a:solidFill>
              </a:rPr>
              <a:t>Tobadill</a:t>
            </a:r>
            <a:r>
              <a:rPr lang="de-DE" dirty="0">
                <a:solidFill>
                  <a:srgbClr val="FF33CC"/>
                </a:solidFill>
              </a:rPr>
              <a:t> ein wichtiger Teil des Dorflebens bleibt/wird.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 das Gute erhalten und Neues entwickeln.</a:t>
            </a: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540AA92-F113-4C51-BDB2-E77B19646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3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Unsere Ziele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9521890" cy="4023360"/>
          </a:xfrm>
        </p:spPr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Wir wollen eine enge Zusammenarbeite mit dem Kindergarten herstellen.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 mit den Vereinen von </a:t>
            </a:r>
            <a:r>
              <a:rPr lang="de-DE" dirty="0" err="1">
                <a:solidFill>
                  <a:srgbClr val="FF33CC"/>
                </a:solidFill>
              </a:rPr>
              <a:t>Tobadill</a:t>
            </a:r>
            <a:r>
              <a:rPr lang="de-DE" dirty="0">
                <a:solidFill>
                  <a:srgbClr val="FF33CC"/>
                </a:solidFill>
              </a:rPr>
              <a:t>  kooperieren.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 das Schulleben nach außen hin sichtbar machen – Schulwebseite.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wollen, dass die Volksschule </a:t>
            </a:r>
            <a:r>
              <a:rPr lang="de-DE" dirty="0" err="1">
                <a:solidFill>
                  <a:srgbClr val="FF33CC"/>
                </a:solidFill>
              </a:rPr>
              <a:t>Tobadill</a:t>
            </a:r>
            <a:r>
              <a:rPr lang="de-DE" dirty="0">
                <a:solidFill>
                  <a:srgbClr val="FF33CC"/>
                </a:solidFill>
              </a:rPr>
              <a:t> nicht nur Wissensvermittler ist, sondern auch Menschenbildner.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wollen, dass neben den Schulfächern auch Platz für andere Dinge bleibt (Kultur, Sport, Freitagsträume usw.)</a:t>
            </a:r>
          </a:p>
          <a:p>
            <a:r>
              <a:rPr lang="de-DE" dirty="0">
                <a:solidFill>
                  <a:srgbClr val="FF33CC"/>
                </a:solidFill>
              </a:rPr>
              <a:t>Wir wollen, dass die Notengebung transparent und nachvollziehbar ist (Bewertungsgespräche)</a:t>
            </a: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1DF0D3-8FA9-4546-A6EE-4D4964C16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14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Unsere Ziele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9521890" cy="4023360"/>
          </a:xfrm>
        </p:spPr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Die Kommunikation zwischen Schule und Elternhaus sollte eine wertschätzende und respektvolle sein.</a:t>
            </a:r>
          </a:p>
          <a:p>
            <a:r>
              <a:rPr lang="de-DE" dirty="0">
                <a:solidFill>
                  <a:srgbClr val="FF33CC"/>
                </a:solidFill>
              </a:rPr>
              <a:t>Wir wollen eine gute Zusammenarbeit mit der Gemeinde.</a:t>
            </a: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DF5894-6A64-47C7-B8DC-7FC5D3A9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Kommunikationsform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9521890" cy="4023360"/>
          </a:xfrm>
        </p:spPr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Persönliches Gespräch mit den Klassenlehrern</a:t>
            </a:r>
          </a:p>
          <a:p>
            <a:r>
              <a:rPr lang="de-DE" dirty="0">
                <a:solidFill>
                  <a:srgbClr val="FF33CC"/>
                </a:solidFill>
              </a:rPr>
              <a:t>Sprechstunde</a:t>
            </a:r>
          </a:p>
          <a:p>
            <a:r>
              <a:rPr lang="de-DE" dirty="0">
                <a:solidFill>
                  <a:srgbClr val="FF33CC"/>
                </a:solidFill>
              </a:rPr>
              <a:t>WhatsApp – Abklärung über Datenschutz – Info über zukünftige Plattform</a:t>
            </a:r>
            <a:br>
              <a:rPr lang="de-DE" dirty="0">
                <a:solidFill>
                  <a:srgbClr val="FF33CC"/>
                </a:solidFill>
              </a:rPr>
            </a:br>
            <a:r>
              <a:rPr lang="de-DE" dirty="0">
                <a:solidFill>
                  <a:srgbClr val="FF33CC"/>
                </a:solidFill>
              </a:rPr>
              <a:t>Einverständniserklärung (Arbeit mit 2 Gruppen)</a:t>
            </a:r>
          </a:p>
          <a:p>
            <a:r>
              <a:rPr lang="de-DE" dirty="0">
                <a:solidFill>
                  <a:srgbClr val="FF33CC"/>
                </a:solidFill>
              </a:rPr>
              <a:t>Schulwebseite</a:t>
            </a:r>
          </a:p>
          <a:p>
            <a:r>
              <a:rPr lang="de-DE" dirty="0">
                <a:solidFill>
                  <a:srgbClr val="FF33CC"/>
                </a:solidFill>
              </a:rPr>
              <a:t>Kommunikation – Probleme: Zuerst Klassenlehrer – wenn nicht lösbar dann erst über Schulleitung</a:t>
            </a: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85A3A8-F452-4803-8980-339A3672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39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Kommunikationsform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9521890" cy="4023360"/>
          </a:xfrm>
        </p:spPr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Persönliches Gespräch</a:t>
            </a:r>
          </a:p>
          <a:p>
            <a:r>
              <a:rPr lang="de-DE" dirty="0">
                <a:solidFill>
                  <a:srgbClr val="FF33CC"/>
                </a:solidFill>
              </a:rPr>
              <a:t>Sprechstunde bitte telefonisch ausmachen</a:t>
            </a:r>
          </a:p>
          <a:p>
            <a:r>
              <a:rPr lang="de-DE" dirty="0">
                <a:solidFill>
                  <a:srgbClr val="FF33CC"/>
                </a:solidFill>
              </a:rPr>
              <a:t>WhatsApp – Abklärung über Datenschutz – Info über zukünftige Plattform</a:t>
            </a:r>
            <a:br>
              <a:rPr lang="de-DE" dirty="0">
                <a:solidFill>
                  <a:srgbClr val="FF33CC"/>
                </a:solidFill>
              </a:rPr>
            </a:br>
            <a:r>
              <a:rPr lang="de-DE" dirty="0">
                <a:solidFill>
                  <a:srgbClr val="FF33CC"/>
                </a:solidFill>
              </a:rPr>
              <a:t>Einverständniserklärung (Arbeit mit 2 Gruppen)</a:t>
            </a:r>
          </a:p>
          <a:p>
            <a:r>
              <a:rPr lang="de-DE" dirty="0">
                <a:solidFill>
                  <a:srgbClr val="FF33CC"/>
                </a:solidFill>
              </a:rPr>
              <a:t>Schulwebseite – alle wichtigen Infos werden dort veröffentlicht</a:t>
            </a:r>
          </a:p>
          <a:p>
            <a:r>
              <a:rPr lang="de-DE" dirty="0">
                <a:solidFill>
                  <a:srgbClr val="FF33CC"/>
                </a:solidFill>
              </a:rPr>
              <a:t>Kommunikation – Probleme: Zuerst Klassenlehrer/in – wenn nicht lösbar, dann erst über Schulleitung</a:t>
            </a: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631774-0CED-4B25-B15F-D87942846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33CC"/>
                </a:solidFill>
              </a:rPr>
              <a:t>ElternvertreterInnen</a:t>
            </a:r>
            <a:r>
              <a:rPr lang="de-DE" dirty="0">
                <a:solidFill>
                  <a:srgbClr val="FF33CC"/>
                </a:solidFill>
              </a:rPr>
              <a:t>-Wahl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9521890" cy="4023360"/>
          </a:xfrm>
        </p:spPr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Schriftlich abgestimmt</a:t>
            </a:r>
          </a:p>
          <a:p>
            <a:r>
              <a:rPr lang="de-DE" dirty="0">
                <a:solidFill>
                  <a:srgbClr val="FF33CC"/>
                </a:solidFill>
              </a:rPr>
              <a:t>Gewählt wurden:</a:t>
            </a:r>
          </a:p>
          <a:p>
            <a:pPr marL="45720" indent="0">
              <a:buNone/>
            </a:pPr>
            <a:br>
              <a:rPr lang="de-DE" dirty="0">
                <a:solidFill>
                  <a:srgbClr val="FF33CC"/>
                </a:solidFill>
              </a:rPr>
            </a:br>
            <a:r>
              <a:rPr lang="de-DE" dirty="0">
                <a:solidFill>
                  <a:srgbClr val="FF33CC"/>
                </a:solidFill>
              </a:rPr>
              <a:t>Frau Susanne </a:t>
            </a:r>
            <a:r>
              <a:rPr lang="de-DE" dirty="0" err="1">
                <a:solidFill>
                  <a:srgbClr val="FF33CC"/>
                </a:solidFill>
              </a:rPr>
              <a:t>Wechner</a:t>
            </a:r>
            <a:r>
              <a:rPr lang="de-DE" dirty="0">
                <a:solidFill>
                  <a:srgbClr val="FF33CC"/>
                </a:solidFill>
              </a:rPr>
              <a:t> als Elternvertreterin</a:t>
            </a:r>
          </a:p>
          <a:p>
            <a:pPr marL="45720" indent="0">
              <a:buNone/>
            </a:pPr>
            <a:br>
              <a:rPr lang="de-DE" dirty="0">
                <a:solidFill>
                  <a:srgbClr val="FF33CC"/>
                </a:solidFill>
              </a:rPr>
            </a:br>
            <a:r>
              <a:rPr lang="de-DE" dirty="0">
                <a:solidFill>
                  <a:srgbClr val="FF33CC"/>
                </a:solidFill>
              </a:rPr>
              <a:t>Frau Angelika Zangerl als Stellvertreterin</a:t>
            </a:r>
          </a:p>
          <a:p>
            <a:pPr marL="45720" indent="0">
              <a:buNone/>
            </a:pPr>
            <a:endParaRPr lang="de-DE" dirty="0">
              <a:solidFill>
                <a:srgbClr val="FF33CC"/>
              </a:solidFill>
            </a:endParaRPr>
          </a:p>
          <a:p>
            <a:pPr marL="45720" indent="0">
              <a:buNone/>
            </a:pPr>
            <a:r>
              <a:rPr lang="de-DE" dirty="0">
                <a:solidFill>
                  <a:srgbClr val="FF33CC"/>
                </a:solidFill>
              </a:rPr>
              <a:t>Herzlichen Dank!</a:t>
            </a: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9FEFD6-91AF-4EAD-A3F2-12FD723C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41CCD-DA83-42A0-A61F-ED34ED6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</a:rPr>
              <a:t>Corona- Thema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FC11C9E-1603-4CC8-8E1C-F292B1FD1E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  <a:p>
            <a:endParaRPr lang="de-DE" dirty="0">
              <a:solidFill>
                <a:srgbClr val="FF33CC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41ABCE-BB68-4385-942F-4874B0BF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73479" y="1903365"/>
            <a:ext cx="8942071" cy="4023360"/>
          </a:xfrm>
        </p:spPr>
        <p:txBody>
          <a:bodyPr/>
          <a:lstStyle/>
          <a:p>
            <a:r>
              <a:rPr lang="de-AT" dirty="0"/>
              <a:t>Bitte immer die aktuellen Newseinträge auf der Webseite beachten</a:t>
            </a:r>
          </a:p>
          <a:p>
            <a:r>
              <a:rPr lang="de-AT" dirty="0"/>
              <a:t>Information über die Ampelfarbe und die Konsequenzen für den Unterricht kann man ebenfalls auf der Webseite erfahren – werden auch über WhatsApp bekannt gegeben</a:t>
            </a:r>
          </a:p>
          <a:p>
            <a:r>
              <a:rPr lang="de-AT" dirty="0"/>
              <a:t>Vorgehensweise bei einem Verdachtsfall in der Schule wird besprochen</a:t>
            </a:r>
          </a:p>
          <a:p>
            <a:r>
              <a:rPr lang="de-AT" dirty="0"/>
              <a:t>Was passiert bei einem Lock-Down</a:t>
            </a:r>
          </a:p>
          <a:p>
            <a:r>
              <a:rPr lang="de-AT" dirty="0" err="1"/>
              <a:t>Distancelearning</a:t>
            </a:r>
            <a:r>
              <a:rPr lang="de-AT" dirty="0"/>
              <a:t> – es funktioniert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DC144CE-C69E-462A-B1D6-FE80B909D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18" y="5926725"/>
            <a:ext cx="1375858" cy="6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6297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0</TotalTime>
  <Words>456</Words>
  <Application>Microsoft Office PowerPoint</Application>
  <PresentationFormat>Breitbild</PresentationFormat>
  <Paragraphs>75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Corbel</vt:lpstr>
      <vt:lpstr>Basis</vt:lpstr>
      <vt:lpstr>PowerPoint-Präsentation</vt:lpstr>
      <vt:lpstr>Das neue Team</vt:lpstr>
      <vt:lpstr>Unsere Ziele</vt:lpstr>
      <vt:lpstr>Unsere Ziele</vt:lpstr>
      <vt:lpstr>Unsere Ziele</vt:lpstr>
      <vt:lpstr>Kommunikationsform</vt:lpstr>
      <vt:lpstr>Kommunikationsform</vt:lpstr>
      <vt:lpstr>ElternvertreterInnen-Wahl</vt:lpstr>
      <vt:lpstr>Corona- Thema</vt:lpstr>
      <vt:lpstr>Allgemeine Fragen:</vt:lpstr>
      <vt:lpstr>Danke!  Auf eine gute Zusammenarbeit freuen sich: Martina Barbara Erwin und Egon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Egon Kaufmann</dc:creator>
  <cp:lastModifiedBy>L11225</cp:lastModifiedBy>
  <cp:revision>13</cp:revision>
  <dcterms:created xsi:type="dcterms:W3CDTF">2020-09-30T11:56:57Z</dcterms:created>
  <dcterms:modified xsi:type="dcterms:W3CDTF">2020-10-03T10:34:39Z</dcterms:modified>
</cp:coreProperties>
</file>