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76" r:id="rId4"/>
    <p:sldId id="262" r:id="rId5"/>
    <p:sldId id="272" r:id="rId6"/>
    <p:sldId id="259" r:id="rId7"/>
    <p:sldId id="275" r:id="rId8"/>
    <p:sldId id="260" r:id="rId9"/>
    <p:sldId id="266" r:id="rId10"/>
    <p:sldId id="264" r:id="rId11"/>
    <p:sldId id="274" r:id="rId12"/>
    <p:sldId id="261" r:id="rId13"/>
    <p:sldId id="263" r:id="rId14"/>
    <p:sldId id="268" r:id="rId15"/>
    <p:sldId id="269" r:id="rId16"/>
    <p:sldId id="270" r:id="rId17"/>
    <p:sldId id="267" r:id="rId18"/>
    <p:sldId id="265" r:id="rId19"/>
    <p:sldId id="271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508" autoAdjust="0"/>
    <p:restoredTop sz="94660"/>
  </p:normalViewPr>
  <p:slideViewPr>
    <p:cSldViewPr snapToGrid="0">
      <p:cViewPr varScale="1">
        <p:scale>
          <a:sx n="53" d="100"/>
          <a:sy n="53" d="100"/>
        </p:scale>
        <p:origin x="20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62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5DE80E7-5DAB-4B55-A2F3-752385624D27}" type="datetime1">
              <a:rPr lang="de-DE" smtClean="0"/>
              <a:t>20.10.20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F082FAB-ED24-434D-BE81-8CEBC12E54F9}" type="datetime1">
              <a:rPr lang="de-DE" smtClean="0"/>
              <a:t>20.10.20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"/>
              <a:t>Textmasterformate durch Klicken bearbeiten</a:t>
            </a:r>
            <a:endParaRPr lang="en-US"/>
          </a:p>
          <a:p>
            <a:pPr lvl="1" rtl="0"/>
            <a:r>
              <a:rPr lang="de"/>
              <a:t>Zweite Ebene</a:t>
            </a:r>
          </a:p>
          <a:p>
            <a:pPr lvl="2" rtl="0"/>
            <a:r>
              <a:rPr lang="de"/>
              <a:t>Dritte Ebene</a:t>
            </a:r>
          </a:p>
          <a:p>
            <a:pPr lvl="3" rtl="0"/>
            <a:r>
              <a:rPr lang="de"/>
              <a:t>Vierte Ebene</a:t>
            </a:r>
          </a:p>
          <a:p>
            <a:pPr lvl="4" rtl="0"/>
            <a:r>
              <a:rPr lang="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7F082FAB-ED24-434D-BE81-8CEBC12E54F9}" type="datetime1">
              <a:rPr lang="de-DE" smtClean="0"/>
              <a:t>20.10.20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8E40627-AA7D-471F-B5F2-0BF9E4C68E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87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887F14E-8960-43DC-BD49-5D19A0427E90}" type="datetime1">
              <a:rPr lang="de-DE" smtClean="0"/>
              <a:t>20.10.20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30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EDBF391-3C9C-4544-BC61-5E0B27C6C27F}" type="datetime1">
              <a:rPr lang="de-DE" smtClean="0"/>
              <a:t>20.10.20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7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6BCBC28-C1D7-4179-994C-9EC459FB57FC}" type="datetime1">
              <a:rPr lang="de-DE" smtClean="0"/>
              <a:t>20.10.20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5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21CDDA5-D5B5-47D8-9DD9-9987BACEEE29}" type="datetime1">
              <a:rPr lang="de-DE" smtClean="0"/>
              <a:t>20.10.20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1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rtl="0"/>
            <a:fld id="{AC8E1A57-1222-49E8-B111-96FBD3AC36BA}" type="datetime1">
              <a:rPr lang="de-DE" smtClean="0"/>
              <a:t>20.10.20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91183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43AE6E9-FEF5-4819-A8A5-A147DEF7CE38}" type="datetime1">
              <a:rPr lang="de-DE" smtClean="0"/>
              <a:t>20.10.20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7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29B6AB8-65DA-400D-8729-568BE124C8F1}" type="datetime1">
              <a:rPr lang="de-DE" smtClean="0"/>
              <a:t>20.10.20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9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59ABC7-7AF3-4DE3-B363-908AEDABEB4A}" type="datetime1">
              <a:rPr lang="de-DE" smtClean="0"/>
              <a:t>20.10.20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3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2C3352-A66E-4C6F-90B6-1E63CBA68A0F}" type="datetime1">
              <a:rPr lang="de-DE" smtClean="0"/>
              <a:t>20.10.20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8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C8E1A57-1222-49E8-B111-96FBD3AC36BA}" type="datetime1">
              <a:rPr lang="de-DE" smtClean="0"/>
              <a:t>20.10.20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35700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AC8E1A57-1222-49E8-B111-96FBD3AC36BA}" type="datetime1">
              <a:rPr lang="de-DE" smtClean="0"/>
              <a:t>20.10.20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69863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rtl="0"/>
            <a:fld id="{AC8E1A57-1222-49E8-B111-96FBD3AC36BA}" type="datetime1">
              <a:rPr lang="de-DE" smtClean="0"/>
              <a:t>20.10.20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3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30"/>
            <a:ext cx="2942706" cy="2728536"/>
          </a:xfrm>
        </p:spPr>
        <p:txBody>
          <a:bodyPr rtlCol="0" anchor="ctr">
            <a:normAutofit/>
          </a:bodyPr>
          <a:lstStyle/>
          <a:p>
            <a:pPr rtl="0"/>
            <a:r>
              <a:rPr lang="de" sz="2800">
                <a:solidFill>
                  <a:schemeClr val="tx2"/>
                </a:solidFill>
              </a:rPr>
              <a:t>VS Tobadill</a:t>
            </a: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7" name="Oval 1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 rtlCol="0">
            <a:normAutofit/>
          </a:bodyPr>
          <a:lstStyle/>
          <a:p>
            <a:pPr algn="ctr" rtl="0"/>
            <a:r>
              <a:rPr lang="de" sz="6000">
                <a:solidFill>
                  <a:srgbClr val="FFFFFF"/>
                </a:solidFill>
              </a:rPr>
              <a:t>Fingerbilder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5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914401" y="1691819"/>
            <a:ext cx="3200399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aBbCc" panose="020B0500000000000000" pitchFamily="34" charset="0"/>
              </a:rPr>
              <a:t>3</a:t>
            </a:r>
            <a:endParaRPr lang="de-DE" sz="30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aBbCc" panose="020B0500000000000000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2B444A5-A736-5340-94E3-5C9F6505A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39582"/>
            <a:ext cx="4834164" cy="297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3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914400" y="1691819"/>
            <a:ext cx="357447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8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B926B85-A7F9-5E46-A777-532AB6766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85950"/>
            <a:ext cx="49149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08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1025236" y="1691819"/>
            <a:ext cx="365760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7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7A27C00-FC60-E742-B6A4-33637767C7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11822"/>
            <a:ext cx="5441598" cy="343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54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1195755" y="1691819"/>
            <a:ext cx="473669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10</a:t>
            </a:r>
          </a:p>
        </p:txBody>
      </p:sp>
      <p:pic>
        <p:nvPicPr>
          <p:cNvPr id="3" name="Grafik 2" descr="Ein Bild, das Kleidung enthält.&#10;&#10;Automatisch generierte Beschreibung">
            <a:extLst>
              <a:ext uri="{FF2B5EF4-FFF2-40B4-BE49-F238E27FC236}">
                <a16:creationId xmlns:a16="http://schemas.microsoft.com/office/drawing/2014/main" id="{028F09B2-2D4E-D445-B46F-E6DEA7DFEB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2"/>
          <a:stretch/>
        </p:blipFill>
        <p:spPr>
          <a:xfrm>
            <a:off x="6633028" y="1992086"/>
            <a:ext cx="4689248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3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1049311" y="1691819"/>
            <a:ext cx="3537679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5</a:t>
            </a:r>
            <a:endParaRPr lang="de-DE" sz="30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aBbCc" panose="020B0500000000000000" pitchFamily="34" charset="0"/>
            </a:endParaRPr>
          </a:p>
        </p:txBody>
      </p:sp>
      <p:pic>
        <p:nvPicPr>
          <p:cNvPr id="7" name="Grafik 6" descr="Ein Bild, das Katze, Paar enthält.&#10;&#10;Automatisch generierte Beschreibung">
            <a:extLst>
              <a:ext uri="{FF2B5EF4-FFF2-40B4-BE49-F238E27FC236}">
                <a16:creationId xmlns:a16="http://schemas.microsoft.com/office/drawing/2014/main" id="{7ED579A5-9CCA-594C-A706-7C239994E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56996"/>
            <a:ext cx="5126661" cy="320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60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783772" y="1691819"/>
            <a:ext cx="3918858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aBbCc" panose="020B0500000000000000" pitchFamily="34" charset="0"/>
              </a:rPr>
              <a:t>2</a:t>
            </a:r>
            <a:endParaRPr lang="de-DE" sz="30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aBbCc" panose="020B0500000000000000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3F49097-B72E-374F-885C-28305E66C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57244"/>
            <a:ext cx="5158014" cy="314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3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783772" y="1691819"/>
            <a:ext cx="3918858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0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545BE51-2349-8743-A819-1EC9C2B1C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688" y="2046018"/>
            <a:ext cx="4423256" cy="276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30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914401" y="1691819"/>
            <a:ext cx="3200399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aBbCc" panose="020B0500000000000000" pitchFamily="34" charset="0"/>
              </a:rPr>
              <a:t>3</a:t>
            </a:r>
            <a:endParaRPr lang="de-DE" sz="30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aBbCc" panose="020B0500000000000000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2B444A5-A736-5340-94E3-5C9F6505A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39582"/>
            <a:ext cx="4834164" cy="297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0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963387" y="1691819"/>
            <a:ext cx="302078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4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2183E7D-6656-5445-924F-D6E1B22AF0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82560"/>
            <a:ext cx="4652465" cy="289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2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783772" y="1691819"/>
            <a:ext cx="3918858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0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545BE51-2349-8743-A819-1EC9C2B1C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688" y="2046018"/>
            <a:ext cx="4423256" cy="276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39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0288A6F5-8D1F-4A9E-A403-66331D0DD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09024FCB-4926-410B-85FF-191ADB1EE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C07D6E4A-46B6-44CC-AC6E-2DD00DABA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5">
            <a:extLst>
              <a:ext uri="{FF2B5EF4-FFF2-40B4-BE49-F238E27FC236}">
                <a16:creationId xmlns:a16="http://schemas.microsoft.com/office/drawing/2014/main" id="{2AFD3B47-DA6C-4208-B8BE-7ECBC7ECB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380E4DF5-9537-49C7-A006-BCEC784A2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7">
              <a:extLst>
                <a:ext uri="{FF2B5EF4-FFF2-40B4-BE49-F238E27FC236}">
                  <a16:creationId xmlns:a16="http://schemas.microsoft.com/office/drawing/2014/main" id="{830DD2DF-8124-4BFB-9ADA-DC59BF103C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9" name="Rectangle 19">
            <a:extLst>
              <a:ext uri="{FF2B5EF4-FFF2-40B4-BE49-F238E27FC236}">
                <a16:creationId xmlns:a16="http://schemas.microsoft.com/office/drawing/2014/main" id="{85BCF251-4434-4B79-8A80-86EB308CF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2C92A8B5-49A7-4E21-A142-4CDD07944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4C910B4-CEC2-4051-A122-FB145151C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3" y="1110053"/>
            <a:ext cx="663143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F68C53-C5D1-4A24-A8A7-27D3B6ECF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156" y="1432223"/>
            <a:ext cx="5965470" cy="33579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3800" b="1" kern="1200" cap="none" baseline="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Zeige</a:t>
            </a:r>
            <a: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</a:t>
            </a:r>
            <a:r>
              <a:rPr lang="en-US" sz="3800" b="1" kern="1200" cap="none" baseline="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mit</a:t>
            </a:r>
            <a: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</a:t>
            </a:r>
            <a:r>
              <a:rPr lang="en-US" sz="3800" b="1" kern="1200" cap="none" baseline="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deinen</a:t>
            </a:r>
            <a: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</a:t>
            </a:r>
            <a:r>
              <a:rPr lang="en-US" sz="3800" b="1" kern="1200" cap="none" baseline="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Fingern</a:t>
            </a:r>
            <a: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– </a:t>
            </a:r>
            <a:r>
              <a:rPr lang="en-US" sz="3800" b="1" kern="1200" cap="none" baseline="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aber</a:t>
            </a:r>
            <a: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</a:t>
            </a:r>
            <a:r>
              <a:rPr lang="en-US" sz="3800" b="1" kern="1200" cap="none" baseline="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ohne</a:t>
            </a:r>
            <a: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</a:t>
            </a:r>
            <a:r>
              <a:rPr lang="en-US" sz="3800" b="1" kern="1200" cap="none" baseline="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zu</a:t>
            </a:r>
            <a: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</a:t>
            </a:r>
            <a:r>
              <a:rPr lang="en-US" sz="3800" b="1" kern="1200" cap="none" baseline="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zählen</a:t>
            </a:r>
            <a: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!</a:t>
            </a:r>
            <a:b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</a:br>
            <a: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Achtung es </a:t>
            </a:r>
            <a:r>
              <a:rPr lang="en-US" sz="3800" b="1" kern="1200" cap="none" baseline="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geht</a:t>
            </a:r>
            <a: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los – klick!!</a:t>
            </a:r>
            <a:br>
              <a:rPr lang="en-US" sz="3800" b="1" kern="1200" cap="none" baseline="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</a:br>
            <a:endParaRPr lang="en-US" sz="3800" b="1" kern="1200" cap="none" baseline="0" dirty="0">
              <a:blipFill dpi="0" rotWithShape="1">
                <a:blip r:embed="rId4"/>
                <a:srcRect/>
                <a:tile tx="6350" ty="-127000" sx="65000" sy="64000" flip="none" algn="tl"/>
              </a:blipFill>
              <a:latin typeface="+mj-lt"/>
              <a:ea typeface="+mj-ea"/>
              <a:cs typeface="+mj-cs"/>
            </a:endParaRPr>
          </a:p>
        </p:txBody>
      </p:sp>
      <p:pic>
        <p:nvPicPr>
          <p:cNvPr id="5" name="Grafik 4" descr="Monster">
            <a:extLst>
              <a:ext uri="{FF2B5EF4-FFF2-40B4-BE49-F238E27FC236}">
                <a16:creationId xmlns:a16="http://schemas.microsoft.com/office/drawing/2014/main" id="{69A803DB-16DD-B449-8D3F-3BFCDA4A81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55117" y="1702032"/>
            <a:ext cx="3416725" cy="3416725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0C847782-BA26-41B0-A845-49960A7A7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C0D9095-1BC3-4171-B64F-34AE44CA92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464CF78-ACE0-41B2-B840-72B152A794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3EFBA91-D3E3-4C6C-A3F5-B33469A0E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414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783771" y="1691818"/>
            <a:ext cx="10617653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9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Das hast du toll gemacht!  </a:t>
            </a:r>
          </a:p>
        </p:txBody>
      </p:sp>
      <p:pic>
        <p:nvPicPr>
          <p:cNvPr id="8" name="Grafik 7" descr="Klatschende Hände">
            <a:extLst>
              <a:ext uri="{FF2B5EF4-FFF2-40B4-BE49-F238E27FC236}">
                <a16:creationId xmlns:a16="http://schemas.microsoft.com/office/drawing/2014/main" id="{D0DDABA6-8123-BC45-AA4B-8F7AB0F047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845" y="3145972"/>
            <a:ext cx="2601686" cy="2601686"/>
          </a:xfrm>
          <a:prstGeom prst="rect">
            <a:avLst/>
          </a:prstGeom>
        </p:spPr>
      </p:pic>
      <p:pic>
        <p:nvPicPr>
          <p:cNvPr id="10" name="Grafik 9" descr="Grinsende Gesichtskontur">
            <a:extLst>
              <a:ext uri="{FF2B5EF4-FFF2-40B4-BE49-F238E27FC236}">
                <a16:creationId xmlns:a16="http://schemas.microsoft.com/office/drawing/2014/main" id="{A7B30953-3AB7-4949-AE84-AA7B1F8284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8469" y="3855303"/>
            <a:ext cx="1767006" cy="176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2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783772" y="1691819"/>
            <a:ext cx="3918858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0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545BE51-2349-8743-A819-1EC9C2B1C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688" y="2046018"/>
            <a:ext cx="4423256" cy="276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43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1049311" y="1691819"/>
            <a:ext cx="3537679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5</a:t>
            </a:r>
            <a:endParaRPr lang="de-DE" sz="30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aBbCc" panose="020B0500000000000000" pitchFamily="34" charset="0"/>
            </a:endParaRPr>
          </a:p>
        </p:txBody>
      </p:sp>
      <p:pic>
        <p:nvPicPr>
          <p:cNvPr id="7" name="Grafik 6" descr="Ein Bild, das Katze, Paar enthält.&#10;&#10;Automatisch generierte Beschreibung">
            <a:extLst>
              <a:ext uri="{FF2B5EF4-FFF2-40B4-BE49-F238E27FC236}">
                <a16:creationId xmlns:a16="http://schemas.microsoft.com/office/drawing/2014/main" id="{7ED579A5-9CCA-594C-A706-7C239994E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56996"/>
            <a:ext cx="5126661" cy="320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44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1049311" y="1691819"/>
            <a:ext cx="3537679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aBbCc" panose="020B0500000000000000" pitchFamily="34" charset="0"/>
              </a:rPr>
              <a:t>9</a:t>
            </a:r>
            <a:endParaRPr lang="de-DE" sz="30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aBbCc" panose="020B0500000000000000" pitchFamily="34" charset="0"/>
            </a:endParaRPr>
          </a:p>
        </p:txBody>
      </p:sp>
      <p:pic>
        <p:nvPicPr>
          <p:cNvPr id="3" name="Grafik 2" descr="Ein Bild, das Paar enthält.&#10;&#10;Automatisch generierte Beschreibung">
            <a:extLst>
              <a:ext uri="{FF2B5EF4-FFF2-40B4-BE49-F238E27FC236}">
                <a16:creationId xmlns:a16="http://schemas.microsoft.com/office/drawing/2014/main" id="{491E6AD4-B8A1-DC4D-A637-4227B48347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45"/>
          <a:stretch/>
        </p:blipFill>
        <p:spPr>
          <a:xfrm>
            <a:off x="6096000" y="2013856"/>
            <a:ext cx="4536560" cy="283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914400" y="1691819"/>
            <a:ext cx="357447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8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B926B85-A7F9-5E46-A777-532AB6766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85950"/>
            <a:ext cx="49149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96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1049311" y="1691819"/>
            <a:ext cx="3537679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aBbCc" panose="020B0500000000000000" pitchFamily="34" charset="0"/>
              </a:rPr>
              <a:t>9</a:t>
            </a:r>
            <a:endParaRPr lang="de-DE" sz="30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aBbCc" panose="020B0500000000000000" pitchFamily="34" charset="0"/>
            </a:endParaRPr>
          </a:p>
        </p:txBody>
      </p:sp>
      <p:pic>
        <p:nvPicPr>
          <p:cNvPr id="3" name="Grafik 2" descr="Ein Bild, das Paar enthält.&#10;&#10;Automatisch generierte Beschreibung">
            <a:extLst>
              <a:ext uri="{FF2B5EF4-FFF2-40B4-BE49-F238E27FC236}">
                <a16:creationId xmlns:a16="http://schemas.microsoft.com/office/drawing/2014/main" id="{491E6AD4-B8A1-DC4D-A637-4227B48347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45"/>
          <a:stretch/>
        </p:blipFill>
        <p:spPr>
          <a:xfrm>
            <a:off x="6096000" y="2013856"/>
            <a:ext cx="4536560" cy="283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9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1482436" y="1691819"/>
            <a:ext cx="5604941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de-DE" sz="30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aBbCc" panose="020B0500000000000000" pitchFamily="34" charset="0"/>
              </a:rPr>
              <a:t>6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969A357-1EA6-B54B-91B0-EEC528456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79600"/>
            <a:ext cx="49149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5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3A2BF5D-1449-4441-87B6-DB55930014A5}"/>
              </a:ext>
            </a:extLst>
          </p:cNvPr>
          <p:cNvSpPr/>
          <p:nvPr/>
        </p:nvSpPr>
        <p:spPr>
          <a:xfrm>
            <a:off x="783772" y="1691819"/>
            <a:ext cx="3918858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aBbCc" panose="020B0500000000000000" pitchFamily="34" charset="0"/>
              </a:rPr>
              <a:t>2</a:t>
            </a:r>
            <a:endParaRPr lang="de-DE" sz="30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aBbCc" panose="020B0500000000000000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3F49097-B72E-374F-885C-28305E66C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57244"/>
            <a:ext cx="5158014" cy="314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05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Holzart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Holzart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Macintosh PowerPoint</Application>
  <PresentationFormat>Breitbild</PresentationFormat>
  <Paragraphs>23</Paragraphs>
  <Slides>20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AaBbCc</vt:lpstr>
      <vt:lpstr>Bookman Old Style</vt:lpstr>
      <vt:lpstr>Calibri</vt:lpstr>
      <vt:lpstr>Century Gothic</vt:lpstr>
      <vt:lpstr>Rockwell Extra Bold</vt:lpstr>
      <vt:lpstr>Wingdings</vt:lpstr>
      <vt:lpstr>Holzart</vt:lpstr>
      <vt:lpstr>Fingerbilder</vt:lpstr>
      <vt:lpstr>Zeige mit deinen Fingern – aber ohne zu zählen! Achtung es geht los – klick!!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Fingerbilder</dc:title>
  <dc:creator>L11230</dc:creator>
  <cp:lastModifiedBy>L11230</cp:lastModifiedBy>
  <cp:revision>5</cp:revision>
  <dcterms:created xsi:type="dcterms:W3CDTF">2020-10-20T11:50:38Z</dcterms:created>
  <dcterms:modified xsi:type="dcterms:W3CDTF">2020-10-20T11:55:58Z</dcterms:modified>
</cp:coreProperties>
</file>