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</p:sldMasterIdLst>
  <p:sldIdLst>
    <p:sldId id="325" r:id="rId2"/>
    <p:sldId id="310" r:id="rId3"/>
    <p:sldId id="326" r:id="rId4"/>
    <p:sldId id="327" r:id="rId5"/>
    <p:sldId id="390" r:id="rId6"/>
    <p:sldId id="391" r:id="rId7"/>
    <p:sldId id="395" r:id="rId8"/>
    <p:sldId id="392" r:id="rId9"/>
    <p:sldId id="393" r:id="rId10"/>
    <p:sldId id="394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336" r:id="rId24"/>
    <p:sldId id="363" r:id="rId25"/>
    <p:sldId id="337" r:id="rId26"/>
    <p:sldId id="338" r:id="rId27"/>
    <p:sldId id="365" r:id="rId28"/>
    <p:sldId id="366" r:id="rId29"/>
    <p:sldId id="367" r:id="rId30"/>
    <p:sldId id="368" r:id="rId31"/>
    <p:sldId id="344" r:id="rId32"/>
    <p:sldId id="369" r:id="rId33"/>
    <p:sldId id="347" r:id="rId34"/>
    <p:sldId id="370" r:id="rId35"/>
    <p:sldId id="383" r:id="rId36"/>
    <p:sldId id="371" r:id="rId37"/>
    <p:sldId id="384" r:id="rId38"/>
    <p:sldId id="408" r:id="rId39"/>
    <p:sldId id="409" r:id="rId40"/>
    <p:sldId id="410" r:id="rId41"/>
  </p:sldIdLst>
  <p:sldSz cx="12192000" cy="6858000"/>
  <p:notesSz cx="6858000" cy="9144000"/>
  <p:embeddedFontLst>
    <p:embeddedFont>
      <p:font typeface="AaBbCc" panose="020B0500000000000000" pitchFamily="34" charset="0"/>
      <p:regular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Druckschrift95" pitchFamily="2" charset="0"/>
      <p:regular r:id="rId47"/>
    </p:embeddedFont>
    <p:embeddedFont>
      <p:font typeface="Wingdings 3" pitchFamily="2" charset="2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6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9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2439E19A-B0B8-45D9-87F6-08FACC6C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689956"/>
            <a:ext cx="5454122" cy="2590707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0314CB6-2E5B-4451-BC6E-C78C63EF7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3593422"/>
            <a:ext cx="5454122" cy="2549802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76B5C0-C47C-4123-884D-B19626A79EA5}"/>
              </a:ext>
            </a:extLst>
          </p:cNvPr>
          <p:cNvSpPr txBox="1"/>
          <p:nvPr/>
        </p:nvSpPr>
        <p:spPr>
          <a:xfrm>
            <a:off x="721744" y="1536174"/>
            <a:ext cx="5067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Lesetraining</a:t>
            </a:r>
          </a:p>
          <a:p>
            <a:pPr algn="ctr"/>
            <a:endParaRPr lang="de-DE" sz="6000" dirty="0">
              <a:solidFill>
                <a:schemeClr val="bg1"/>
              </a:solidFill>
              <a:latin typeface="Druckschrift95" pitchFamily="2" charset="0"/>
              <a:ea typeface="Druckschrift95" pitchFamily="2" charset="0"/>
              <a:cs typeface="Aharoni" panose="020B0604020202020204" pitchFamily="2" charset="-79"/>
            </a:endParaRP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Silben – Wörter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Sätze</a:t>
            </a:r>
          </a:p>
        </p:txBody>
      </p:sp>
    </p:spTree>
    <p:extLst>
      <p:ext uri="{BB962C8B-B14F-4D97-AF65-F5344CB8AC3E}">
        <p14:creationId xmlns:p14="http://schemas.microsoft.com/office/powerpoint/2010/main" val="22588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99038" y="2419644"/>
            <a:ext cx="10032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 err="1"/>
              <a:t>me</a:t>
            </a:r>
            <a:r>
              <a:rPr lang="de-DE" sz="12000" dirty="0"/>
              <a:t>   </a:t>
            </a:r>
            <a:r>
              <a:rPr lang="de-DE" sz="12000" dirty="0" err="1"/>
              <a:t>mo</a:t>
            </a:r>
            <a:r>
              <a:rPr lang="de-DE" sz="12000" dirty="0"/>
              <a:t>   </a:t>
            </a:r>
            <a:r>
              <a:rPr lang="de-DE" sz="12000" dirty="0" err="1"/>
              <a:t>ma</a:t>
            </a:r>
            <a:endParaRPr lang="de-DE" sz="12000" dirty="0"/>
          </a:p>
        </p:txBody>
      </p:sp>
    </p:spTree>
    <p:extLst>
      <p:ext uri="{BB962C8B-B14F-4D97-AF65-F5344CB8AC3E}">
        <p14:creationId xmlns:p14="http://schemas.microsoft.com/office/powerpoint/2010/main" val="24449562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99038" y="2419644"/>
            <a:ext cx="100320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wa</a:t>
            </a:r>
            <a:r>
              <a:rPr lang="de-DE" dirty="0"/>
              <a:t>   </a:t>
            </a:r>
            <a:r>
              <a:rPr lang="de-DE" dirty="0" err="1"/>
              <a:t>we</a:t>
            </a:r>
            <a:r>
              <a:rPr lang="de-DE" dirty="0"/>
              <a:t>   </a:t>
            </a:r>
            <a:r>
              <a:rPr lang="de-DE" dirty="0" err="1"/>
              <a:t>wi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6307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883627" y="2419644"/>
            <a:ext cx="102474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wi</a:t>
            </a:r>
            <a:r>
              <a:rPr lang="de-DE" dirty="0"/>
              <a:t>   wo   </a:t>
            </a:r>
            <a:r>
              <a:rPr lang="de-DE" dirty="0" err="1"/>
              <a:t>wu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3087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62708" y="2419644"/>
            <a:ext cx="109903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mi   </a:t>
            </a:r>
            <a:r>
              <a:rPr lang="de-DE" dirty="0" err="1"/>
              <a:t>mu</a:t>
            </a:r>
            <a:r>
              <a:rPr lang="de-DE" dirty="0"/>
              <a:t>   </a:t>
            </a:r>
            <a:r>
              <a:rPr lang="de-DE" dirty="0" err="1"/>
              <a:t>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2554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4792" y="2419644"/>
            <a:ext cx="79262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le  </a:t>
            </a:r>
            <a:r>
              <a:rPr lang="de-DE" dirty="0" err="1"/>
              <a:t>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8549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4792" y="2419644"/>
            <a:ext cx="79262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ma</a:t>
            </a:r>
            <a:r>
              <a:rPr lang="de-DE" dirty="0"/>
              <a:t>  </a:t>
            </a:r>
            <a:r>
              <a:rPr lang="de-DE" dirty="0" err="1"/>
              <a:t>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5096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4792" y="2419644"/>
            <a:ext cx="79262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es  </a:t>
            </a:r>
            <a:r>
              <a:rPr lang="de-DE" dirty="0" err="1"/>
              <a:t>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22174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4792" y="2419644"/>
            <a:ext cx="79262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ra</a:t>
            </a:r>
            <a:r>
              <a:rPr lang="de-DE" dirty="0"/>
              <a:t>  </a:t>
            </a:r>
            <a:r>
              <a:rPr lang="de-DE" dirty="0" err="1"/>
              <a:t>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5822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4792" y="2419644"/>
            <a:ext cx="79262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ler</a:t>
            </a:r>
            <a:r>
              <a:rPr lang="de-DE" dirty="0"/>
              <a:t>  </a:t>
            </a:r>
            <a:r>
              <a:rPr lang="de-DE" dirty="0" err="1"/>
              <a:t>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13491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4792" y="2419644"/>
            <a:ext cx="79262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wis</a:t>
            </a:r>
            <a:r>
              <a:rPr lang="de-DE" dirty="0"/>
              <a:t>  </a:t>
            </a:r>
            <a:r>
              <a:rPr lang="de-DE" dirty="0" err="1"/>
              <a:t>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9868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455127" y="2419644"/>
            <a:ext cx="89813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ra</a:t>
            </a:r>
            <a:r>
              <a:rPr lang="de-DE" dirty="0"/>
              <a:t>   </a:t>
            </a:r>
            <a:r>
              <a:rPr lang="de-DE" dirty="0" err="1"/>
              <a:t>re</a:t>
            </a:r>
            <a:r>
              <a:rPr lang="de-DE" dirty="0"/>
              <a:t>   </a:t>
            </a:r>
            <a:r>
              <a:rPr lang="de-DE" dirty="0" err="1"/>
              <a:t>ri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28904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107831" y="2419644"/>
            <a:ext cx="100583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Num</a:t>
            </a:r>
            <a:r>
              <a:rPr lang="de-DE" dirty="0"/>
              <a:t>  </a:t>
            </a:r>
            <a:r>
              <a:rPr lang="de-DE" dirty="0" err="1"/>
              <a:t>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34879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107831" y="2419644"/>
            <a:ext cx="100583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Wil  li</a:t>
            </a:r>
          </a:p>
        </p:txBody>
      </p:sp>
    </p:spTree>
    <p:extLst>
      <p:ext uri="{BB962C8B-B14F-4D97-AF65-F5344CB8AC3E}">
        <p14:creationId xmlns:p14="http://schemas.microsoft.com/office/powerpoint/2010/main" val="231089082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107831" y="2419644"/>
            <a:ext cx="100583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Wal  </a:t>
            </a:r>
            <a:r>
              <a:rPr lang="de-DE" dirty="0" err="1"/>
              <a:t>nuss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11598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40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wer</a:t>
            </a:r>
          </a:p>
        </p:txBody>
      </p:sp>
    </p:spTree>
    <p:extLst>
      <p:ext uri="{BB962C8B-B14F-4D97-AF65-F5344CB8AC3E}">
        <p14:creationId xmlns:p14="http://schemas.microsoft.com/office/powerpoint/2010/main" val="317457339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40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249789232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40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wo</a:t>
            </a:r>
          </a:p>
        </p:txBody>
      </p:sp>
    </p:spTree>
    <p:extLst>
      <p:ext uri="{BB962C8B-B14F-4D97-AF65-F5344CB8AC3E}">
        <p14:creationId xmlns:p14="http://schemas.microsoft.com/office/powerpoint/2010/main" val="96554379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782765" y="2419644"/>
            <a:ext cx="60491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warum</a:t>
            </a:r>
          </a:p>
        </p:txBody>
      </p:sp>
    </p:spTree>
    <p:extLst>
      <p:ext uri="{BB962C8B-B14F-4D97-AF65-F5344CB8AC3E}">
        <p14:creationId xmlns:p14="http://schemas.microsoft.com/office/powerpoint/2010/main" val="149564129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10204" y="2419644"/>
            <a:ext cx="66865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Lawine</a:t>
            </a:r>
          </a:p>
        </p:txBody>
      </p:sp>
    </p:spTree>
    <p:extLst>
      <p:ext uri="{BB962C8B-B14F-4D97-AF65-F5344CB8AC3E}">
        <p14:creationId xmlns:p14="http://schemas.microsoft.com/office/powerpoint/2010/main" val="194840636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943102" y="2296552"/>
            <a:ext cx="7807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Melone</a:t>
            </a:r>
          </a:p>
        </p:txBody>
      </p:sp>
    </p:spTree>
    <p:extLst>
      <p:ext uri="{BB962C8B-B14F-4D97-AF65-F5344CB8AC3E}">
        <p14:creationId xmlns:p14="http://schemas.microsoft.com/office/powerpoint/2010/main" val="334054116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0397" y="2331721"/>
            <a:ext cx="7807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Ruine</a:t>
            </a:r>
          </a:p>
        </p:txBody>
      </p:sp>
    </p:spTree>
    <p:extLst>
      <p:ext uri="{BB962C8B-B14F-4D97-AF65-F5344CB8AC3E}">
        <p14:creationId xmlns:p14="http://schemas.microsoft.com/office/powerpoint/2010/main" val="30314241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507881" y="2419644"/>
            <a:ext cx="9302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ri</a:t>
            </a:r>
            <a:r>
              <a:rPr lang="de-DE" dirty="0"/>
              <a:t>   </a:t>
            </a:r>
            <a:r>
              <a:rPr lang="de-DE" dirty="0" err="1"/>
              <a:t>ro</a:t>
            </a:r>
            <a:r>
              <a:rPr lang="de-DE" dirty="0"/>
              <a:t>   </a:t>
            </a:r>
            <a:r>
              <a:rPr lang="de-DE" dirty="0" err="1"/>
              <a:t>ru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5466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192215" y="2261383"/>
            <a:ext cx="7807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Sirene </a:t>
            </a:r>
          </a:p>
        </p:txBody>
      </p:sp>
    </p:spTree>
    <p:extLst>
      <p:ext uri="{BB962C8B-B14F-4D97-AF65-F5344CB8AC3E}">
        <p14:creationId xmlns:p14="http://schemas.microsoft.com/office/powerpoint/2010/main" val="184465335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18747" y="2261383"/>
            <a:ext cx="11117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Wir rasen los.</a:t>
            </a:r>
          </a:p>
        </p:txBody>
      </p:sp>
    </p:spTree>
    <p:extLst>
      <p:ext uri="{BB962C8B-B14F-4D97-AF65-F5344CB8AC3E}">
        <p14:creationId xmlns:p14="http://schemas.microsoft.com/office/powerpoint/2010/main" val="420761928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769327" y="1760222"/>
            <a:ext cx="10889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Rosi und Resi lesen.</a:t>
            </a:r>
          </a:p>
        </p:txBody>
      </p:sp>
    </p:spTree>
    <p:extLst>
      <p:ext uri="{BB962C8B-B14F-4D97-AF65-F5344CB8AC3E}">
        <p14:creationId xmlns:p14="http://schemas.microsoft.com/office/powerpoint/2010/main" val="19202044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082312" y="1593168"/>
            <a:ext cx="7807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Wo ist Miriam?</a:t>
            </a:r>
          </a:p>
        </p:txBody>
      </p:sp>
    </p:spTree>
    <p:extLst>
      <p:ext uri="{BB962C8B-B14F-4D97-AF65-F5344CB8AC3E}">
        <p14:creationId xmlns:p14="http://schemas.microsoft.com/office/powerpoint/2010/main" val="206153936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919654" y="1008479"/>
            <a:ext cx="8446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Miriam ist im     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A1382-FC79-48F3-8072-CDEA53CE52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 bwMode="auto">
          <a:xfrm>
            <a:off x="6096000" y="3516923"/>
            <a:ext cx="1962150" cy="1454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267108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160585" y="1193117"/>
            <a:ext cx="91586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Wo ist Mona? </a:t>
            </a:r>
          </a:p>
        </p:txBody>
      </p:sp>
    </p:spTree>
    <p:extLst>
      <p:ext uri="{BB962C8B-B14F-4D97-AF65-F5344CB8AC3E}">
        <p14:creationId xmlns:p14="http://schemas.microsoft.com/office/powerpoint/2010/main" val="118918096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107924" y="1734031"/>
            <a:ext cx="1025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Lina und Susi lesen.</a:t>
            </a:r>
          </a:p>
        </p:txBody>
      </p:sp>
    </p:spTree>
    <p:extLst>
      <p:ext uri="{BB962C8B-B14F-4D97-AF65-F5344CB8AC3E}">
        <p14:creationId xmlns:p14="http://schemas.microsoft.com/office/powerpoint/2010/main" val="288669808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55170" y="1470262"/>
            <a:ext cx="1025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Linus und Sissi lernen.</a:t>
            </a:r>
          </a:p>
        </p:txBody>
      </p:sp>
    </p:spTree>
    <p:extLst>
      <p:ext uri="{BB962C8B-B14F-4D97-AF65-F5344CB8AC3E}">
        <p14:creationId xmlns:p14="http://schemas.microsoft.com/office/powerpoint/2010/main" val="376211094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55170" y="1074509"/>
            <a:ext cx="102567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0000" dirty="0"/>
              <a:t>Mona und Marlena sind am </a:t>
            </a:r>
          </a:p>
          <a:p>
            <a:pPr algn="ctr"/>
            <a:r>
              <a:rPr lang="de-DE" sz="10000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901EDC-658C-41A3-B8F3-B0269670AC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3" y="4286703"/>
            <a:ext cx="2224511" cy="13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1515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40656" y="1034833"/>
            <a:ext cx="102567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0000" dirty="0"/>
              <a:t>Maria und Sissi sind im </a:t>
            </a:r>
          </a:p>
          <a:p>
            <a:pPr algn="ctr"/>
            <a:r>
              <a:rPr lang="de-DE" sz="100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CA0F35-EC2E-4262-BB2E-D9CF1DC8D9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16" y="3988511"/>
            <a:ext cx="2246569" cy="14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455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318847" y="2419644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re</a:t>
            </a:r>
            <a:r>
              <a:rPr lang="de-DE" dirty="0"/>
              <a:t>   </a:t>
            </a:r>
            <a:r>
              <a:rPr lang="de-DE" dirty="0" err="1"/>
              <a:t>ru</a:t>
            </a:r>
            <a:r>
              <a:rPr lang="de-DE" dirty="0"/>
              <a:t>   </a:t>
            </a:r>
            <a:r>
              <a:rPr lang="de-DE" dirty="0" err="1"/>
              <a:t>ri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360085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40656" y="1034833"/>
            <a:ext cx="102567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0000" dirty="0"/>
              <a:t>Mario und Irene sind am </a:t>
            </a:r>
          </a:p>
          <a:p>
            <a:pPr algn="ctr"/>
            <a:r>
              <a:rPr lang="de-DE" sz="1000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3E689A-61CE-4B39-908D-A68A5766A0E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r="5385" b="5684"/>
          <a:stretch/>
        </p:blipFill>
        <p:spPr bwMode="auto">
          <a:xfrm>
            <a:off x="4121709" y="3959482"/>
            <a:ext cx="1650139" cy="1681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8351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318847" y="2419644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la   le   li</a:t>
            </a:r>
          </a:p>
        </p:txBody>
      </p:sp>
    </p:spTree>
    <p:extLst>
      <p:ext uri="{BB962C8B-B14F-4D97-AF65-F5344CB8AC3E}">
        <p14:creationId xmlns:p14="http://schemas.microsoft.com/office/powerpoint/2010/main" val="8882538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318847" y="2419644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li   </a:t>
            </a:r>
            <a:r>
              <a:rPr lang="de-DE" dirty="0" err="1"/>
              <a:t>lo</a:t>
            </a:r>
            <a:r>
              <a:rPr lang="de-DE" dirty="0"/>
              <a:t>   </a:t>
            </a:r>
            <a:r>
              <a:rPr lang="de-DE" dirty="0" err="1"/>
              <a:t>lu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7374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318847" y="2419644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lu</a:t>
            </a:r>
            <a:r>
              <a:rPr lang="de-DE" dirty="0"/>
              <a:t>   la   </a:t>
            </a:r>
            <a:r>
              <a:rPr lang="de-DE" dirty="0" err="1"/>
              <a:t>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0565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318847" y="2419644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na   ne   </a:t>
            </a:r>
            <a:r>
              <a:rPr lang="de-DE" dirty="0" err="1"/>
              <a:t>ni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4464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99038" y="2419644"/>
            <a:ext cx="93638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ni</a:t>
            </a:r>
            <a:r>
              <a:rPr lang="de-DE" dirty="0"/>
              <a:t>   </a:t>
            </a:r>
            <a:r>
              <a:rPr lang="de-DE" dirty="0" err="1"/>
              <a:t>no</a:t>
            </a:r>
            <a:r>
              <a:rPr lang="de-DE" dirty="0"/>
              <a:t>   nu</a:t>
            </a:r>
          </a:p>
        </p:txBody>
      </p:sp>
    </p:spTree>
    <p:extLst>
      <p:ext uri="{BB962C8B-B14F-4D97-AF65-F5344CB8AC3E}">
        <p14:creationId xmlns:p14="http://schemas.microsoft.com/office/powerpoint/2010/main" val="147235713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116</Words>
  <Application>Microsoft Macintosh PowerPoint</Application>
  <PresentationFormat>Breitbild</PresentationFormat>
  <Paragraphs>46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Century Gothic</vt:lpstr>
      <vt:lpstr>Wingdings 3</vt:lpstr>
      <vt:lpstr>Druckschrift95</vt:lpstr>
      <vt:lpstr>AaBbCc</vt:lpstr>
      <vt:lpstr>Ion-Sitzungssaal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L11432</dc:creator>
  <cp:lastModifiedBy>L11230</cp:lastModifiedBy>
  <cp:revision>302</cp:revision>
  <dcterms:created xsi:type="dcterms:W3CDTF">2020-09-30T15:06:33Z</dcterms:created>
  <dcterms:modified xsi:type="dcterms:W3CDTF">2020-12-10T09:40:45Z</dcterms:modified>
</cp:coreProperties>
</file>