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6" r:id="rId6"/>
    <p:sldId id="271" r:id="rId7"/>
    <p:sldId id="272" r:id="rId8"/>
    <p:sldId id="273" r:id="rId9"/>
    <p:sldId id="274" r:id="rId10"/>
    <p:sldId id="260" r:id="rId11"/>
    <p:sldId id="261" r:id="rId12"/>
    <p:sldId id="262" r:id="rId13"/>
    <p:sldId id="263" r:id="rId14"/>
    <p:sldId id="264" r:id="rId15"/>
    <p:sldId id="275" r:id="rId16"/>
    <p:sldId id="265" r:id="rId17"/>
    <p:sldId id="266" r:id="rId18"/>
    <p:sldId id="267" r:id="rId19"/>
    <p:sldId id="269" r:id="rId20"/>
    <p:sldId id="270" r:id="rId21"/>
    <p:sldId id="268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10/13/2022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654740" y="1133278"/>
            <a:ext cx="2882520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413323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329056" y="1246489"/>
            <a:ext cx="5533887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La</a:t>
            </a:r>
          </a:p>
        </p:txBody>
      </p:sp>
    </p:spTree>
    <p:extLst>
      <p:ext uri="{BB962C8B-B14F-4D97-AF65-F5344CB8AC3E}">
        <p14:creationId xmlns:p14="http://schemas.microsoft.com/office/powerpoint/2010/main" val="2627518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648225" y="1185529"/>
            <a:ext cx="4738798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al</a:t>
            </a:r>
          </a:p>
        </p:txBody>
      </p:sp>
    </p:spTree>
    <p:extLst>
      <p:ext uri="{BB962C8B-B14F-4D97-AF65-F5344CB8AC3E}">
        <p14:creationId xmlns:p14="http://schemas.microsoft.com/office/powerpoint/2010/main" val="1115957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293262" y="1133277"/>
            <a:ext cx="3605475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il</a:t>
            </a:r>
            <a:endParaRPr lang="de-DE" sz="40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aBbCc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510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441794" y="1194237"/>
            <a:ext cx="7308411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Lal</a:t>
            </a:r>
            <a:endParaRPr lang="de-DE" sz="40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aBbCc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138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243886" y="1107152"/>
            <a:ext cx="7564891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Alm</a:t>
            </a:r>
          </a:p>
        </p:txBody>
      </p:sp>
    </p:spTree>
    <p:extLst>
      <p:ext uri="{BB962C8B-B14F-4D97-AF65-F5344CB8AC3E}">
        <p14:creationId xmlns:p14="http://schemas.microsoft.com/office/powerpoint/2010/main" val="4255890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947496" y="1150695"/>
            <a:ext cx="6175088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Ali</a:t>
            </a:r>
          </a:p>
        </p:txBody>
      </p:sp>
    </p:spTree>
    <p:extLst>
      <p:ext uri="{BB962C8B-B14F-4D97-AF65-F5344CB8AC3E}">
        <p14:creationId xmlns:p14="http://schemas.microsoft.com/office/powerpoint/2010/main" val="11553843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313554" y="1107151"/>
            <a:ext cx="7564891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mal</a:t>
            </a:r>
          </a:p>
        </p:txBody>
      </p:sp>
    </p:spTree>
    <p:extLst>
      <p:ext uri="{BB962C8B-B14F-4D97-AF65-F5344CB8AC3E}">
        <p14:creationId xmlns:p14="http://schemas.microsoft.com/office/powerpoint/2010/main" val="189107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016197" y="1159403"/>
            <a:ext cx="8159606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lila</a:t>
            </a:r>
          </a:p>
        </p:txBody>
      </p:sp>
    </p:spTree>
    <p:extLst>
      <p:ext uri="{BB962C8B-B14F-4D97-AF65-F5344CB8AC3E}">
        <p14:creationId xmlns:p14="http://schemas.microsoft.com/office/powerpoint/2010/main" val="18431716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899088" y="1098443"/>
            <a:ext cx="8149988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Oma</a:t>
            </a:r>
          </a:p>
        </p:txBody>
      </p:sp>
    </p:spTree>
    <p:extLst>
      <p:ext uri="{BB962C8B-B14F-4D97-AF65-F5344CB8AC3E}">
        <p14:creationId xmlns:p14="http://schemas.microsoft.com/office/powerpoint/2010/main" val="21553543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483165" y="1115861"/>
            <a:ext cx="7016665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Omi</a:t>
            </a:r>
          </a:p>
        </p:txBody>
      </p:sp>
    </p:spTree>
    <p:extLst>
      <p:ext uri="{BB962C8B-B14F-4D97-AF65-F5344CB8AC3E}">
        <p14:creationId xmlns:p14="http://schemas.microsoft.com/office/powerpoint/2010/main" val="339706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5295941" y="967814"/>
            <a:ext cx="1600118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33095160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60056" y="1333658"/>
            <a:ext cx="10871887" cy="470898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3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Mama</a:t>
            </a:r>
          </a:p>
        </p:txBody>
      </p:sp>
    </p:spTree>
    <p:extLst>
      <p:ext uri="{BB962C8B-B14F-4D97-AF65-F5344CB8AC3E}">
        <p14:creationId xmlns:p14="http://schemas.microsoft.com/office/powerpoint/2010/main" val="2641335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-243840" y="1425743"/>
            <a:ext cx="12148457" cy="47089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3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Mami</a:t>
            </a:r>
          </a:p>
        </p:txBody>
      </p:sp>
    </p:spTree>
    <p:extLst>
      <p:ext uri="{BB962C8B-B14F-4D97-AF65-F5344CB8AC3E}">
        <p14:creationId xmlns:p14="http://schemas.microsoft.com/office/powerpoint/2010/main" val="1672378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eilvorabdruck. Bayern. - PDF Kostenfreier Download">
            <a:extLst>
              <a:ext uri="{FF2B5EF4-FFF2-40B4-BE49-F238E27FC236}">
                <a16:creationId xmlns:a16="http://schemas.microsoft.com/office/drawing/2014/main" id="{EF05F96E-63A7-7428-B1C2-5D3F472EFD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337" y="751251"/>
            <a:ext cx="4505325" cy="32480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id="{86353FBC-C7B2-E662-DCA3-D6C045021FF6}"/>
              </a:ext>
            </a:extLst>
          </p:cNvPr>
          <p:cNvSpPr/>
          <p:nvPr/>
        </p:nvSpPr>
        <p:spPr>
          <a:xfrm>
            <a:off x="2465180" y="4317164"/>
            <a:ext cx="76274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Gut gemacht – bravo!</a:t>
            </a:r>
          </a:p>
        </p:txBody>
      </p:sp>
    </p:spTree>
    <p:extLst>
      <p:ext uri="{BB962C8B-B14F-4D97-AF65-F5344CB8AC3E}">
        <p14:creationId xmlns:p14="http://schemas.microsoft.com/office/powerpoint/2010/main" val="856081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648225" y="1263906"/>
            <a:ext cx="4738798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la</a:t>
            </a:r>
          </a:p>
        </p:txBody>
      </p:sp>
    </p:spTree>
    <p:extLst>
      <p:ext uri="{BB962C8B-B14F-4D97-AF65-F5344CB8AC3E}">
        <p14:creationId xmlns:p14="http://schemas.microsoft.com/office/powerpoint/2010/main" val="302025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293262" y="1237780"/>
            <a:ext cx="3605475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li</a:t>
            </a:r>
          </a:p>
        </p:txBody>
      </p:sp>
    </p:spTree>
    <p:extLst>
      <p:ext uri="{BB962C8B-B14F-4D97-AF65-F5344CB8AC3E}">
        <p14:creationId xmlns:p14="http://schemas.microsoft.com/office/powerpoint/2010/main" val="129118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909482" y="1185529"/>
            <a:ext cx="4738798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le</a:t>
            </a:r>
          </a:p>
        </p:txBody>
      </p:sp>
    </p:spTree>
    <p:extLst>
      <p:ext uri="{BB962C8B-B14F-4D97-AF65-F5344CB8AC3E}">
        <p14:creationId xmlns:p14="http://schemas.microsoft.com/office/powerpoint/2010/main" val="385533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804979" y="1063609"/>
            <a:ext cx="4738798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lo</a:t>
            </a:r>
            <a:endParaRPr lang="de-DE" sz="40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aBbCc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225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726601" y="1141986"/>
            <a:ext cx="4738798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lu</a:t>
            </a:r>
            <a:endParaRPr lang="de-DE" sz="40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aBbCc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156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726601" y="1063609"/>
            <a:ext cx="4738798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ul</a:t>
            </a:r>
            <a:endParaRPr lang="de-DE" sz="40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aBbCc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159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726601" y="1124568"/>
            <a:ext cx="4738798" cy="624786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40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aBbCc" panose="020B0500000000000000" pitchFamily="34" charset="0"/>
              </a:rPr>
              <a:t>el</a:t>
            </a:r>
            <a:endParaRPr lang="de-DE" sz="400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aBbCc" panose="020B05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8313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037321A90AC454D9A6F7F5632611113" ma:contentTypeVersion="8" ma:contentTypeDescription="Ein neues Dokument erstellen." ma:contentTypeScope="" ma:versionID="5bd8953d1e7b903edcc6bfd74f41926f">
  <xsd:schema xmlns:xsd="http://www.w3.org/2001/XMLSchema" xmlns:xs="http://www.w3.org/2001/XMLSchema" xmlns:p="http://schemas.microsoft.com/office/2006/metadata/properties" xmlns:ns2="73d9f3af-9fc8-45b8-911a-fe27bdc40003" xmlns:ns3="c801cabc-ca72-45c1-98ab-f0a1223aa17f" targetNamespace="http://schemas.microsoft.com/office/2006/metadata/properties" ma:root="true" ma:fieldsID="4a8fa9cbfceec288cc80f1be2dca05fd" ns2:_="" ns3:_="">
    <xsd:import namespace="73d9f3af-9fc8-45b8-911a-fe27bdc40003"/>
    <xsd:import namespace="c801cabc-ca72-45c1-98ab-f0a1223aa1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d9f3af-9fc8-45b8-911a-fe27bdc4000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Bildmarkierungen" ma:readOnly="false" ma:fieldId="{5cf76f15-5ced-4ddc-b409-7134ff3c332f}" ma:taxonomyMulti="true" ma:sspId="37fe6f14-68c0-45b1-881f-6674158a11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01cabc-ca72-45c1-98ab-f0a1223aa17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900e2361-af12-4eec-939b-234f2b7e15ba}" ma:internalName="TaxCatchAll" ma:showField="CatchAllData" ma:web="c801cabc-ca72-45c1-98ab-f0a1223aa17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d9f3af-9fc8-45b8-911a-fe27bdc40003">
      <Terms xmlns="http://schemas.microsoft.com/office/infopath/2007/PartnerControls"/>
    </lcf76f155ced4ddcb4097134ff3c332f>
    <TaxCatchAll xmlns="c801cabc-ca72-45c1-98ab-f0a1223aa17f" xsi:nil="true"/>
  </documentManagement>
</p:properties>
</file>

<file path=customXml/itemProps1.xml><?xml version="1.0" encoding="utf-8"?>
<ds:datastoreItem xmlns:ds="http://schemas.openxmlformats.org/officeDocument/2006/customXml" ds:itemID="{7FFBBD9C-595A-490C-AA8F-17187F82DC7D}"/>
</file>

<file path=customXml/itemProps2.xml><?xml version="1.0" encoding="utf-8"?>
<ds:datastoreItem xmlns:ds="http://schemas.openxmlformats.org/officeDocument/2006/customXml" ds:itemID="{8CB1988E-E427-4947-B9AD-02143783AABC}"/>
</file>

<file path=customXml/itemProps3.xml><?xml version="1.0" encoding="utf-8"?>
<ds:datastoreItem xmlns:ds="http://schemas.openxmlformats.org/officeDocument/2006/customXml" ds:itemID="{0D7F4615-1C07-4F01-9880-6142EA85CA0E}"/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26</Words>
  <Application>Microsoft Office PowerPoint</Application>
  <PresentationFormat>Breitbild</PresentationFormat>
  <Paragraphs>22</Paragraphs>
  <Slides>22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7" baseType="lpstr">
      <vt:lpstr>AaBbCc</vt:lpstr>
      <vt:lpstr>Arial</vt:lpstr>
      <vt:lpstr>Century Gothic</vt:lpstr>
      <vt:lpstr>Wingdings 3</vt:lpstr>
      <vt:lpstr>Ion-Sitzungssaal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L1600</dc:creator>
  <cp:lastModifiedBy>Kaufmann Egon</cp:lastModifiedBy>
  <cp:revision>5</cp:revision>
  <dcterms:created xsi:type="dcterms:W3CDTF">2016-09-29T14:21:30Z</dcterms:created>
  <dcterms:modified xsi:type="dcterms:W3CDTF">2022-10-13T07:01:05Z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0x0101001037321A90AC454D9A6F7F5632611113</vt:lpwstr>
  </property>
</Properties>
</file>