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621E07-5581-4E18-873C-9D109E8FDE3D}" type="datetime1">
              <a:rPr lang="de-DE" smtClean="0"/>
              <a:t>02.11.2022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1A2A0-5A23-4D52-B8D5-AE6100902486}" type="datetime1">
              <a:rPr lang="de-DE" smtClean="0"/>
              <a:pPr/>
              <a:t>02.11.2022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FB0464-F52C-4F62-B2A8-C42021021BF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868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94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6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71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39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6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06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15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826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7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763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88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9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6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3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11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98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48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25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1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4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 w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Ein Bild mit Teppich&#10;&#10;Beschreibung wird automatisch generiert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Bildplatzhalt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Grafik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 F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25" descr="Eine Nahaufnahme einer Koralle&#10;&#10;Beschreibung wird automatisch generiert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Grafik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25" descr="Eine Nahaufnahme einer Koralle&#10;&#10;Beschreibung wird automatisch generiert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fik 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3" name="Grafik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0" name="Bildplatzhalt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pic>
        <p:nvPicPr>
          <p:cNvPr id="7" name="Bild 6" descr="Ein Bild mit Teppich&#10;&#10;Beschreibung wird automatisch generiert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4" name="Grafik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25" name="Bildplatzhalt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7" name="Bildplatzhalt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0" name="Bildplatzhalt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1" name="Bildplatzhalt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Fügen Sie hier Text hinzu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 Foto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Bildplatzhalt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9" name="Bildplatzhalt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0" name="Bildplatzhalt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1" name="Bildplatzhalt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2" name="Bildplatzhalt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3" name="Bildplatzhalt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4" name="Bildplatzhalt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35" name="Bildplatzhalt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25" descr="Eine Nahaufnahme einer Koralle&#10;&#10;Beschreibung wird automatisch generiert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2" name="Grafik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fld id="{EB71941E-999A-46A6-8647-0420067BF7E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die offene Straße mit Ackerland und Bergen allein aud der Seite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Bild 7" descr="Abzeichenform mit Bergen und Bäumen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509" y="1091262"/>
            <a:ext cx="8275042" cy="5001504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006" y="3529570"/>
            <a:ext cx="4809839" cy="573515"/>
          </a:xfrm>
        </p:spPr>
        <p:txBody>
          <a:bodyPr rtlCol="0"/>
          <a:lstStyle/>
          <a:p>
            <a:pPr rtl="0"/>
            <a:r>
              <a:rPr lang="de-DE" dirty="0" err="1"/>
              <a:t>Lesetraße</a:t>
            </a:r>
            <a:r>
              <a:rPr lang="de-DE" dirty="0"/>
              <a:t> mit Lehrer Egon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4208" y="4718815"/>
            <a:ext cx="3249643" cy="379110"/>
          </a:xfrm>
        </p:spPr>
        <p:txBody>
          <a:bodyPr rtlCol="0"/>
          <a:lstStyle/>
          <a:p>
            <a:pPr rtl="0"/>
            <a:r>
              <a:rPr lang="de-DE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073984" y="1443335"/>
            <a:ext cx="581761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Limo</a:t>
            </a:r>
            <a:endParaRPr lang="de-DE" sz="2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785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456300" y="1443335"/>
            <a:ext cx="505298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Lolli</a:t>
            </a:r>
            <a:endParaRPr lang="de-DE" sz="2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455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4156811" y="1443335"/>
            <a:ext cx="365196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lila</a:t>
            </a:r>
            <a:endParaRPr lang="de-DE" sz="2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2196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1984739" y="1661197"/>
            <a:ext cx="79961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Ich male Leo.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9836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246704" y="1992122"/>
            <a:ext cx="1183208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Ich male lila Lamas.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665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1820853" y="1992122"/>
            <a:ext cx="868378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Ich male Oma.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1533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937376" y="2105334"/>
            <a:ext cx="103172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Oma, Omi, Mami.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0313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1766935" y="2105334"/>
            <a:ext cx="865813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Leo, Lea, Limo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1931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1786173" y="2105334"/>
            <a:ext cx="861966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Alma, </a:t>
            </a:r>
            <a:r>
              <a:rPr lang="de-DE" sz="10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Almi</a:t>
            </a:r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, Ali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2094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2779234" y="2105334"/>
            <a:ext cx="66335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um, am, im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3666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4505461" y="1443335"/>
            <a:ext cx="295465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2105176" y="2105334"/>
            <a:ext cx="798167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la, li, </a:t>
            </a:r>
            <a:r>
              <a:rPr lang="de-DE" sz="10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lo</a:t>
            </a:r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, le, </a:t>
            </a:r>
            <a:r>
              <a:rPr lang="de-DE" sz="10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lu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4402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0297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2368072" y="2105334"/>
            <a:ext cx="745588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los, las, lese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220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0297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651276" y="2105334"/>
            <a:ext cx="488948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BRAVO!</a:t>
            </a:r>
            <a:endParaRPr lang="de-DE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9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4059025" y="1443335"/>
            <a:ext cx="38475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16191575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4060628" y="1443335"/>
            <a:ext cx="384432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um</a:t>
            </a:r>
          </a:p>
        </p:txBody>
      </p:sp>
    </p:spTree>
    <p:extLst>
      <p:ext uri="{BB962C8B-B14F-4D97-AF65-F5344CB8AC3E}">
        <p14:creationId xmlns:p14="http://schemas.microsoft.com/office/powerpoint/2010/main" val="368347316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2263662" y="1443335"/>
            <a:ext cx="743825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Mama</a:t>
            </a:r>
          </a:p>
        </p:txBody>
      </p:sp>
    </p:spTree>
    <p:extLst>
      <p:ext uri="{BB962C8B-B14F-4D97-AF65-F5344CB8AC3E}">
        <p14:creationId xmlns:p14="http://schemas.microsoft.com/office/powerpoint/2010/main" val="39113345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981281" y="1443335"/>
            <a:ext cx="400301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Ela</a:t>
            </a:r>
          </a:p>
        </p:txBody>
      </p:sp>
    </p:spTree>
    <p:extLst>
      <p:ext uri="{BB962C8B-B14F-4D97-AF65-F5344CB8AC3E}">
        <p14:creationId xmlns:p14="http://schemas.microsoft.com/office/powerpoint/2010/main" val="3399844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327257" y="1443335"/>
            <a:ext cx="53110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Emil</a:t>
            </a:r>
          </a:p>
        </p:txBody>
      </p:sp>
    </p:spTree>
    <p:extLst>
      <p:ext uri="{BB962C8B-B14F-4D97-AF65-F5344CB8AC3E}">
        <p14:creationId xmlns:p14="http://schemas.microsoft.com/office/powerpoint/2010/main" val="22057468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3772090" y="1443335"/>
            <a:ext cx="442140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Lea</a:t>
            </a:r>
          </a:p>
        </p:txBody>
      </p:sp>
    </p:spTree>
    <p:extLst>
      <p:ext uri="{BB962C8B-B14F-4D97-AF65-F5344CB8AC3E}">
        <p14:creationId xmlns:p14="http://schemas.microsoft.com/office/powerpoint/2010/main" val="275335369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lick auf die Bäume von unten bis zum Himmel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211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20" name="Grafik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59189">
            <a:off x="3486801" y="3354944"/>
            <a:ext cx="5706706" cy="2339352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442481-5A72-F70D-3888-98419F21FF59}"/>
              </a:ext>
            </a:extLst>
          </p:cNvPr>
          <p:cNvSpPr/>
          <p:nvPr/>
        </p:nvSpPr>
        <p:spPr>
          <a:xfrm>
            <a:off x="4156811" y="1443335"/>
            <a:ext cx="365196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aBbCc" panose="020B0500000000000000" pitchFamily="34" charset="0"/>
              </a:rPr>
              <a:t>lila</a:t>
            </a:r>
            <a:endParaRPr lang="de-DE" sz="2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aBbCc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675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-Design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7_TF11292542_Win32" id="{15F8D082-CFB7-4117-ACBB-ECE970438DF5}" vid="{B5E9EFD7-21E5-4631-BB05-141E14E562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{BDD10291-E1CD-4511-9A7A-32E8C3FFE2EE}tf11292542_win32</Template>
  <TotalTime>0</TotalTime>
  <Words>89</Words>
  <Application>Microsoft Office PowerPoint</Application>
  <PresentationFormat>Breitbild</PresentationFormat>
  <Paragraphs>45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AaBbCc</vt:lpstr>
      <vt:lpstr>Arial</vt:lpstr>
      <vt:lpstr>Calibri</vt:lpstr>
      <vt:lpstr>Franklin Gothic Book</vt:lpstr>
      <vt:lpstr>Rockwell Extra Bold</vt:lpstr>
      <vt:lpstr>Office-Design</vt:lpstr>
      <vt:lpstr>Lesetraße mit Lehrer Egon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Lesetraße mit Lehrer Egon</dc:title>
  <dc:creator>Egon Kaufmann</dc:creator>
  <cp:lastModifiedBy>Egon Kaufmann</cp:lastModifiedBy>
  <cp:revision>1</cp:revision>
  <dcterms:created xsi:type="dcterms:W3CDTF">2022-11-02T14:35:04Z</dcterms:created>
  <dcterms:modified xsi:type="dcterms:W3CDTF">2022-11-02T14:49:24Z</dcterms:modified>
</cp:coreProperties>
</file>