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1"/>
  </p:sldMasterIdLst>
  <p:sldIdLst>
    <p:sldId id="325" r:id="rId2"/>
    <p:sldId id="310" r:id="rId3"/>
    <p:sldId id="331" r:id="rId4"/>
    <p:sldId id="332" r:id="rId5"/>
    <p:sldId id="326" r:id="rId6"/>
    <p:sldId id="333" r:id="rId7"/>
    <p:sldId id="334" r:id="rId8"/>
    <p:sldId id="327" r:id="rId9"/>
    <p:sldId id="328" r:id="rId10"/>
    <p:sldId id="338" r:id="rId11"/>
    <p:sldId id="329" r:id="rId12"/>
    <p:sldId id="337" r:id="rId13"/>
    <p:sldId id="336" r:id="rId14"/>
    <p:sldId id="340" r:id="rId15"/>
    <p:sldId id="339" r:id="rId16"/>
    <p:sldId id="341" r:id="rId17"/>
    <p:sldId id="342" r:id="rId18"/>
    <p:sldId id="343" r:id="rId19"/>
    <p:sldId id="350" r:id="rId20"/>
    <p:sldId id="345" r:id="rId21"/>
    <p:sldId id="346" r:id="rId22"/>
    <p:sldId id="347" r:id="rId23"/>
    <p:sldId id="348" r:id="rId24"/>
    <p:sldId id="349" r:id="rId25"/>
    <p:sldId id="351" r:id="rId26"/>
    <p:sldId id="352" r:id="rId27"/>
    <p:sldId id="353" r:id="rId28"/>
    <p:sldId id="355" r:id="rId29"/>
    <p:sldId id="354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</p:sldIdLst>
  <p:sldSz cx="12192000" cy="6858000"/>
  <p:notesSz cx="6858000" cy="9144000"/>
  <p:embeddedFontLst>
    <p:embeddedFont>
      <p:font typeface="AaBbCc" panose="020B0500000000000000" pitchFamily="34" charset="0"/>
      <p:regular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Druckschrift95" pitchFamily="2" charset="0"/>
      <p:regular r:id="rId44"/>
    </p:embeddedFont>
    <p:embeddedFont>
      <p:font typeface="Wingdings 3" panose="05040102010807070707" pitchFamily="18" charset="2"/>
      <p:regular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9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4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6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9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1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2439E19A-B0B8-45D9-87F6-08FACC6C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689956"/>
            <a:ext cx="5454122" cy="2590707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0314CB6-2E5B-4451-BC6E-C78C63EF7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3593422"/>
            <a:ext cx="5454122" cy="2549802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76B5C0-C47C-4123-884D-B19626A79EA5}"/>
              </a:ext>
            </a:extLst>
          </p:cNvPr>
          <p:cNvSpPr txBox="1"/>
          <p:nvPr/>
        </p:nvSpPr>
        <p:spPr>
          <a:xfrm>
            <a:off x="686574" y="2404457"/>
            <a:ext cx="5067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Lesetraining</a:t>
            </a: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SÄTZE</a:t>
            </a: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!   ?   .</a:t>
            </a:r>
          </a:p>
        </p:txBody>
      </p:sp>
    </p:spTree>
    <p:extLst>
      <p:ext uri="{BB962C8B-B14F-4D97-AF65-F5344CB8AC3E}">
        <p14:creationId xmlns:p14="http://schemas.microsoft.com/office/powerpoint/2010/main" val="22588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male Emus 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319A30-E45E-414E-8910-B7661AD6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199" y="3848586"/>
            <a:ext cx="1556385" cy="18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46756"/>
      </p:ext>
    </p:extLst>
  </p:cSld>
  <p:clrMapOvr>
    <a:masterClrMapping/>
  </p:clrMapOvr>
  <p:transition spd="slow" advTm="6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Emus !</a:t>
            </a:r>
          </a:p>
        </p:txBody>
      </p:sp>
    </p:spTree>
    <p:extLst>
      <p:ext uri="{BB962C8B-B14F-4D97-AF65-F5344CB8AC3E}">
        <p14:creationId xmlns:p14="http://schemas.microsoft.com/office/powerpoint/2010/main" val="1922700136"/>
      </p:ext>
    </p:extLst>
  </p:cSld>
  <p:clrMapOvr>
    <a:masterClrMapping/>
  </p:clrMapOvr>
  <p:transition spd="slow" advTm="6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Was male ich ?</a:t>
            </a:r>
          </a:p>
        </p:txBody>
      </p:sp>
    </p:spTree>
    <p:extLst>
      <p:ext uri="{BB962C8B-B14F-4D97-AF65-F5344CB8AC3E}">
        <p14:creationId xmlns:p14="http://schemas.microsoft.com/office/powerpoint/2010/main" val="1132127956"/>
      </p:ext>
    </p:extLst>
  </p:cSld>
  <p:clrMapOvr>
    <a:masterClrMapping/>
  </p:clrMapOvr>
  <p:transition spd="slow" advTm="6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male ich Emus ?</a:t>
            </a:r>
          </a:p>
        </p:txBody>
      </p:sp>
    </p:spTree>
    <p:extLst>
      <p:ext uri="{BB962C8B-B14F-4D97-AF65-F5344CB8AC3E}">
        <p14:creationId xmlns:p14="http://schemas.microsoft.com/office/powerpoint/2010/main" val="702169230"/>
      </p:ext>
    </p:extLst>
  </p:cSld>
  <p:clrMapOvr>
    <a:masterClrMapping/>
  </p:clrMapOvr>
  <p:transition spd="slow" advTm="6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male Wale 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2C6828-7BE6-4264-9AA5-89890F101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60" y="3848586"/>
            <a:ext cx="2338387" cy="20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94730"/>
      </p:ext>
    </p:extLst>
  </p:cSld>
  <p:clrMapOvr>
    <a:masterClrMapping/>
  </p:clrMapOvr>
  <p:transition spd="slow" advTm="6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Wale !</a:t>
            </a:r>
          </a:p>
        </p:txBody>
      </p:sp>
    </p:spTree>
    <p:extLst>
      <p:ext uri="{BB962C8B-B14F-4D97-AF65-F5344CB8AC3E}">
        <p14:creationId xmlns:p14="http://schemas.microsoft.com/office/powerpoint/2010/main" val="4096524312"/>
      </p:ext>
    </p:extLst>
  </p:cSld>
  <p:clrMapOvr>
    <a:masterClrMapping/>
  </p:clrMapOvr>
  <p:transition spd="slow" advTm="6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Was male ich ?</a:t>
            </a:r>
          </a:p>
        </p:txBody>
      </p:sp>
    </p:spTree>
    <p:extLst>
      <p:ext uri="{BB962C8B-B14F-4D97-AF65-F5344CB8AC3E}">
        <p14:creationId xmlns:p14="http://schemas.microsoft.com/office/powerpoint/2010/main" val="284788672"/>
      </p:ext>
    </p:extLst>
  </p:cSld>
  <p:clrMapOvr>
    <a:masterClrMapping/>
  </p:clrMapOvr>
  <p:transition spd="slow" advTm="6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male ich Wale ?</a:t>
            </a:r>
          </a:p>
        </p:txBody>
      </p:sp>
    </p:spTree>
    <p:extLst>
      <p:ext uri="{BB962C8B-B14F-4D97-AF65-F5344CB8AC3E}">
        <p14:creationId xmlns:p14="http://schemas.microsoft.com/office/powerpoint/2010/main" val="2435581580"/>
      </p:ext>
    </p:extLst>
  </p:cSld>
  <p:clrMapOvr>
    <a:masterClrMapping/>
  </p:clrMapOvr>
  <p:transition spd="slow" advTm="6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esse Lollis 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B99FD8-04B5-4D17-B428-321F906E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9095" y="3810000"/>
            <a:ext cx="1002727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1690"/>
      </p:ext>
    </p:extLst>
  </p:cSld>
  <p:clrMapOvr>
    <a:masterClrMapping/>
  </p:clrMapOvr>
  <p:transition spd="slow" advTm="6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esse alle Lollis 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B99FD8-04B5-4D17-B428-321F906E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9095" y="3810000"/>
            <a:ext cx="1002727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4390"/>
      </p:ext>
    </p:extLst>
  </p:cSld>
  <p:clrMapOvr>
    <a:masterClrMapping/>
  </p:clrMapOvr>
  <p:transition spd="slow" advTm="6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</a:t>
            </a:r>
            <a:r>
              <a:rPr lang="de-DE" sz="7800"/>
              <a:t>male Lamas .</a:t>
            </a:r>
            <a:endParaRPr lang="de-DE" sz="7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2E6656-9986-481B-B762-816D9991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53" y="3773713"/>
            <a:ext cx="1431240" cy="22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89041"/>
      </p:ext>
    </p:extLst>
  </p:cSld>
  <p:clrMapOvr>
    <a:masterClrMapping/>
  </p:clrMapOvr>
  <p:transition spd="slow" advTm="6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esse ich ?</a:t>
            </a:r>
          </a:p>
        </p:txBody>
      </p:sp>
    </p:spTree>
    <p:extLst>
      <p:ext uri="{BB962C8B-B14F-4D97-AF65-F5344CB8AC3E}">
        <p14:creationId xmlns:p14="http://schemas.microsoft.com/office/powerpoint/2010/main" val="3489381206"/>
      </p:ext>
    </p:extLst>
  </p:cSld>
  <p:clrMapOvr>
    <a:masterClrMapping/>
  </p:clrMapOvr>
  <p:transition spd="slow" advTm="6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esse ich Lollis ?</a:t>
            </a:r>
          </a:p>
        </p:txBody>
      </p:sp>
    </p:spTree>
    <p:extLst>
      <p:ext uri="{BB962C8B-B14F-4D97-AF65-F5344CB8AC3E}">
        <p14:creationId xmlns:p14="http://schemas.microsoft.com/office/powerpoint/2010/main" val="1457528142"/>
      </p:ext>
    </p:extLst>
  </p:cSld>
  <p:clrMapOvr>
    <a:masterClrMapping/>
  </p:clrMapOvr>
  <p:transition spd="slow" advTm="6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male Lose 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3F6684-B5DA-47AC-A839-CEAF19C9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40" y="3931439"/>
            <a:ext cx="2522537" cy="16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33401"/>
      </p:ext>
    </p:extLst>
  </p:cSld>
  <p:clrMapOvr>
    <a:masterClrMapping/>
  </p:clrMapOvr>
  <p:transition spd="slow" advTm="6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Lose !</a:t>
            </a:r>
          </a:p>
        </p:txBody>
      </p:sp>
    </p:spTree>
    <p:extLst>
      <p:ext uri="{BB962C8B-B14F-4D97-AF65-F5344CB8AC3E}">
        <p14:creationId xmlns:p14="http://schemas.microsoft.com/office/powerpoint/2010/main" val="1832635659"/>
      </p:ext>
    </p:extLst>
  </p:cSld>
  <p:clrMapOvr>
    <a:masterClrMapping/>
  </p:clrMapOvr>
  <p:transition spd="slow" advTm="6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male ich Lose ?</a:t>
            </a:r>
          </a:p>
        </p:txBody>
      </p:sp>
    </p:spTree>
    <p:extLst>
      <p:ext uri="{BB962C8B-B14F-4D97-AF65-F5344CB8AC3E}">
        <p14:creationId xmlns:p14="http://schemas.microsoft.com/office/powerpoint/2010/main" val="11671775"/>
      </p:ext>
    </p:extLst>
  </p:cSld>
  <p:clrMapOvr>
    <a:masterClrMapping/>
  </p:clrMapOvr>
  <p:transition spd="slow" advTm="6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male Wolle 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C55BC3-9B43-4D44-9942-356A55A1C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 bwMode="auto">
          <a:xfrm>
            <a:off x="7084321" y="3634562"/>
            <a:ext cx="2057400" cy="17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83413"/>
      </p:ext>
    </p:extLst>
  </p:cSld>
  <p:clrMapOvr>
    <a:masterClrMapping/>
  </p:clrMapOvr>
  <p:transition spd="slow" advTm="6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Wolle !</a:t>
            </a:r>
          </a:p>
        </p:txBody>
      </p:sp>
    </p:spTree>
    <p:extLst>
      <p:ext uri="{BB962C8B-B14F-4D97-AF65-F5344CB8AC3E}">
        <p14:creationId xmlns:p14="http://schemas.microsoft.com/office/powerpoint/2010/main" val="2195224134"/>
      </p:ext>
    </p:extLst>
  </p:cSld>
  <p:clrMapOvr>
    <a:masterClrMapping/>
  </p:clrMapOvr>
  <p:transition spd="slow" advTm="6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Esse Salami !</a:t>
            </a:r>
          </a:p>
        </p:txBody>
      </p:sp>
    </p:spTree>
    <p:extLst>
      <p:ext uri="{BB962C8B-B14F-4D97-AF65-F5344CB8AC3E}">
        <p14:creationId xmlns:p14="http://schemas.microsoft.com/office/powerpoint/2010/main" val="4149407863"/>
      </p:ext>
    </p:extLst>
  </p:cSld>
  <p:clrMapOvr>
    <a:masterClrMapping/>
  </p:clrMapOvr>
  <p:transition spd="slow" advTm="6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esse Salami .</a:t>
            </a:r>
          </a:p>
        </p:txBody>
      </p:sp>
    </p:spTree>
    <p:extLst>
      <p:ext uri="{BB962C8B-B14F-4D97-AF65-F5344CB8AC3E}">
        <p14:creationId xmlns:p14="http://schemas.microsoft.com/office/powerpoint/2010/main" val="1196128076"/>
      </p:ext>
    </p:extLst>
  </p:cSld>
  <p:clrMapOvr>
    <a:masterClrMapping/>
  </p:clrMapOvr>
  <p:transition spd="slow" advTm="6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Salami !</a:t>
            </a:r>
          </a:p>
        </p:txBody>
      </p:sp>
    </p:spTree>
    <p:extLst>
      <p:ext uri="{BB962C8B-B14F-4D97-AF65-F5344CB8AC3E}">
        <p14:creationId xmlns:p14="http://schemas.microsoft.com/office/powerpoint/2010/main" val="999095535"/>
      </p:ext>
    </p:extLst>
  </p:cSld>
  <p:clrMapOvr>
    <a:masterClrMapping/>
  </p:clrMapOvr>
  <p:transition spd="slow" advTm="6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male ich ?</a:t>
            </a:r>
          </a:p>
        </p:txBody>
      </p:sp>
    </p:spTree>
    <p:extLst>
      <p:ext uri="{BB962C8B-B14F-4D97-AF65-F5344CB8AC3E}">
        <p14:creationId xmlns:p14="http://schemas.microsoft.com/office/powerpoint/2010/main" val="287346707"/>
      </p:ext>
    </p:extLst>
  </p:cSld>
  <p:clrMapOvr>
    <a:masterClrMapping/>
  </p:clrMapOvr>
  <p:transition spd="slow" advTm="6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/>
              <a:t>Ich male Salami </a:t>
            </a:r>
            <a:r>
              <a:rPr lang="de-DE" sz="7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926042"/>
      </p:ext>
    </p:extLst>
  </p:cSld>
  <p:clrMapOvr>
    <a:masterClrMapping/>
  </p:clrMapOvr>
  <p:transition spd="slow" advTm="6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esse ich Salami ?</a:t>
            </a:r>
          </a:p>
        </p:txBody>
      </p:sp>
    </p:spTree>
    <p:extLst>
      <p:ext uri="{BB962C8B-B14F-4D97-AF65-F5344CB8AC3E}">
        <p14:creationId xmlns:p14="http://schemas.microsoft.com/office/powerpoint/2010/main" val="1079763782"/>
      </p:ext>
    </p:extLst>
  </p:cSld>
  <p:clrMapOvr>
    <a:masterClrMapping/>
  </p:clrMapOvr>
  <p:transition spd="slow" advTm="6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ich Salami ?</a:t>
            </a:r>
          </a:p>
        </p:txBody>
      </p:sp>
    </p:spTree>
    <p:extLst>
      <p:ext uri="{BB962C8B-B14F-4D97-AF65-F5344CB8AC3E}">
        <p14:creationId xmlns:p14="http://schemas.microsoft.com/office/powerpoint/2010/main" val="87325168"/>
      </p:ext>
    </p:extLst>
  </p:cSld>
  <p:clrMapOvr>
    <a:masterClrMapping/>
  </p:clrMapOvr>
  <p:transition spd="slow" advTm="600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ich Emus ?</a:t>
            </a:r>
          </a:p>
        </p:txBody>
      </p:sp>
    </p:spTree>
    <p:extLst>
      <p:ext uri="{BB962C8B-B14F-4D97-AF65-F5344CB8AC3E}">
        <p14:creationId xmlns:p14="http://schemas.microsoft.com/office/powerpoint/2010/main" val="3320617325"/>
      </p:ext>
    </p:extLst>
  </p:cSld>
  <p:clrMapOvr>
    <a:masterClrMapping/>
  </p:clrMapOvr>
  <p:transition spd="slow" advTm="6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ich Lollis ?</a:t>
            </a:r>
          </a:p>
        </p:txBody>
      </p:sp>
    </p:spTree>
    <p:extLst>
      <p:ext uri="{BB962C8B-B14F-4D97-AF65-F5344CB8AC3E}">
        <p14:creationId xmlns:p14="http://schemas.microsoft.com/office/powerpoint/2010/main" val="1231406329"/>
      </p:ext>
    </p:extLst>
  </p:cSld>
  <p:clrMapOvr>
    <a:masterClrMapping/>
  </p:clrMapOvr>
  <p:transition spd="slow" advTm="6000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ich Alma ?</a:t>
            </a:r>
          </a:p>
        </p:txBody>
      </p:sp>
    </p:spTree>
    <p:extLst>
      <p:ext uri="{BB962C8B-B14F-4D97-AF65-F5344CB8AC3E}">
        <p14:creationId xmlns:p14="http://schemas.microsoft.com/office/powerpoint/2010/main" val="3015178693"/>
      </p:ext>
    </p:extLst>
  </p:cSld>
  <p:clrMapOvr>
    <a:masterClrMapping/>
  </p:clrMapOvr>
  <p:transition spd="slow" advTm="6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Male ich Sissi ?</a:t>
            </a:r>
          </a:p>
        </p:txBody>
      </p:sp>
    </p:spTree>
    <p:extLst>
      <p:ext uri="{BB962C8B-B14F-4D97-AF65-F5344CB8AC3E}">
        <p14:creationId xmlns:p14="http://schemas.microsoft.com/office/powerpoint/2010/main" val="1501122092"/>
      </p:ext>
    </p:extLst>
  </p:cSld>
  <p:clrMapOvr>
    <a:masterClrMapping/>
  </p:clrMapOvr>
  <p:transition spd="slow" advTm="6000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Lese ich im Moos ?</a:t>
            </a:r>
          </a:p>
        </p:txBody>
      </p:sp>
    </p:spTree>
    <p:extLst>
      <p:ext uri="{BB962C8B-B14F-4D97-AF65-F5344CB8AC3E}">
        <p14:creationId xmlns:p14="http://schemas.microsoft.com/office/powerpoint/2010/main" val="3531982082"/>
      </p:ext>
    </p:extLst>
  </p:cSld>
  <p:clrMapOvr>
    <a:masterClrMapping/>
  </p:clrMapOvr>
  <p:transition spd="slow" advTm="6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male ich Lamas ?</a:t>
            </a:r>
          </a:p>
        </p:txBody>
      </p:sp>
    </p:spTree>
    <p:extLst>
      <p:ext uri="{BB962C8B-B14F-4D97-AF65-F5344CB8AC3E}">
        <p14:creationId xmlns:p14="http://schemas.microsoft.com/office/powerpoint/2010/main" val="2074638682"/>
      </p:ext>
    </p:extLst>
  </p:cSld>
  <p:clrMapOvr>
    <a:masterClrMapping/>
  </p:clrMapOvr>
  <p:transition spd="slow" advClick="0" advTm="6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esse Salami 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A51D67-8522-49C1-A7B1-3ACA570B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3" y="3848586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08702"/>
      </p:ext>
    </p:extLst>
  </p:cSld>
  <p:clrMapOvr>
    <a:masterClrMapping/>
  </p:clrMapOvr>
  <p:transition spd="slow" advTm="6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Was esse ich ?</a:t>
            </a:r>
          </a:p>
        </p:txBody>
      </p:sp>
    </p:spTree>
    <p:extLst>
      <p:ext uri="{BB962C8B-B14F-4D97-AF65-F5344CB8AC3E}">
        <p14:creationId xmlns:p14="http://schemas.microsoft.com/office/powerpoint/2010/main" val="2274781750"/>
      </p:ext>
    </p:extLst>
  </p:cSld>
  <p:clrMapOvr>
    <a:masterClrMapping/>
  </p:clrMapOvr>
  <p:transition spd="slow" advClick="0" advTm="6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esse ich Salami ?</a:t>
            </a:r>
          </a:p>
        </p:txBody>
      </p:sp>
    </p:spTree>
    <p:extLst>
      <p:ext uri="{BB962C8B-B14F-4D97-AF65-F5344CB8AC3E}">
        <p14:creationId xmlns:p14="http://schemas.microsoft.com/office/powerpoint/2010/main" val="2495684763"/>
      </p:ext>
    </p:extLst>
  </p:cSld>
  <p:clrMapOvr>
    <a:masterClrMapping/>
  </p:clrMapOvr>
  <p:transition spd="slow" advClick="0" advTm="6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Ich lese im Moos 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5FECA1-65F1-4086-8F31-48365B0A8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80" y="3704830"/>
            <a:ext cx="3109277" cy="22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5327"/>
      </p:ext>
    </p:extLst>
  </p:cSld>
  <p:clrMapOvr>
    <a:masterClrMapping/>
  </p:clrMapOvr>
  <p:transition spd="slow" advClick="0" advTm="6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972457" y="2555924"/>
            <a:ext cx="102470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7800" dirty="0"/>
              <a:t>Wo lese ich ?</a:t>
            </a:r>
          </a:p>
        </p:txBody>
      </p:sp>
    </p:spTree>
    <p:extLst>
      <p:ext uri="{BB962C8B-B14F-4D97-AF65-F5344CB8AC3E}">
        <p14:creationId xmlns:p14="http://schemas.microsoft.com/office/powerpoint/2010/main" val="2841636334"/>
      </p:ext>
    </p:extLst>
  </p:cSld>
  <p:clrMapOvr>
    <a:masterClrMapping/>
  </p:clrMapOvr>
  <p:transition spd="slow" advClick="0" advTm="6000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37321A90AC454D9A6F7F5632611113" ma:contentTypeVersion="8" ma:contentTypeDescription="Ein neues Dokument erstellen." ma:contentTypeScope="" ma:versionID="5bd8953d1e7b903edcc6bfd74f41926f">
  <xsd:schema xmlns:xsd="http://www.w3.org/2001/XMLSchema" xmlns:xs="http://www.w3.org/2001/XMLSchema" xmlns:p="http://schemas.microsoft.com/office/2006/metadata/properties" xmlns:ns2="73d9f3af-9fc8-45b8-911a-fe27bdc40003" xmlns:ns3="c801cabc-ca72-45c1-98ab-f0a1223aa17f" targetNamespace="http://schemas.microsoft.com/office/2006/metadata/properties" ma:root="true" ma:fieldsID="4a8fa9cbfceec288cc80f1be2dca05fd" ns2:_="" ns3:_="">
    <xsd:import namespace="73d9f3af-9fc8-45b8-911a-fe27bdc40003"/>
    <xsd:import namespace="c801cabc-ca72-45c1-98ab-f0a1223aa1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9f3af-9fc8-45b8-911a-fe27bdc40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37fe6f14-68c0-45b1-881f-6674158a11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1cabc-ca72-45c1-98ab-f0a1223aa17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00e2361-af12-4eec-939b-234f2b7e15ba}" ma:internalName="TaxCatchAll" ma:showField="CatchAllData" ma:web="c801cabc-ca72-45c1-98ab-f0a1223aa1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d9f3af-9fc8-45b8-911a-fe27bdc40003">
      <Terms xmlns="http://schemas.microsoft.com/office/infopath/2007/PartnerControls"/>
    </lcf76f155ced4ddcb4097134ff3c332f>
    <TaxCatchAll xmlns="c801cabc-ca72-45c1-98ab-f0a1223aa17f" xsi:nil="true"/>
  </documentManagement>
</p:properties>
</file>

<file path=customXml/itemProps1.xml><?xml version="1.0" encoding="utf-8"?>
<ds:datastoreItem xmlns:ds="http://schemas.openxmlformats.org/officeDocument/2006/customXml" ds:itemID="{662F060E-7DA7-4DE5-87A4-EEB107C8566D}"/>
</file>

<file path=customXml/itemProps2.xml><?xml version="1.0" encoding="utf-8"?>
<ds:datastoreItem xmlns:ds="http://schemas.openxmlformats.org/officeDocument/2006/customXml" ds:itemID="{9C55D8FF-DCD5-4E33-A118-D5C4330DC53E}"/>
</file>

<file path=customXml/itemProps3.xml><?xml version="1.0" encoding="utf-8"?>
<ds:datastoreItem xmlns:ds="http://schemas.openxmlformats.org/officeDocument/2006/customXml" ds:itemID="{0342FCC6-4FF3-4239-A27E-6670B20B7D68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153</Words>
  <Application>Microsoft Office PowerPoint</Application>
  <PresentationFormat>Breitbild</PresentationFormat>
  <Paragraphs>39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Druckschrift95</vt:lpstr>
      <vt:lpstr>Century Gothic</vt:lpstr>
      <vt:lpstr>Wingdings 3</vt:lpstr>
      <vt:lpstr>AaBbCc</vt:lpstr>
      <vt:lpstr>Ion-Sitzungssaal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L11432</dc:creator>
  <cp:lastModifiedBy>L11432</cp:lastModifiedBy>
  <cp:revision>214</cp:revision>
  <dcterms:created xsi:type="dcterms:W3CDTF">2020-09-30T15:06:33Z</dcterms:created>
  <dcterms:modified xsi:type="dcterms:W3CDTF">2020-11-11T15:44:28Z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0x0101001037321A90AC454D9A6F7F5632611113</vt:lpwstr>
  </property>
</Properties>
</file>