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</p:sldMasterIdLst>
  <p:sldIdLst>
    <p:sldId id="325" r:id="rId5"/>
    <p:sldId id="366" r:id="rId6"/>
    <p:sldId id="367" r:id="rId7"/>
    <p:sldId id="368" r:id="rId8"/>
    <p:sldId id="369" r:id="rId9"/>
    <p:sldId id="378" r:id="rId10"/>
    <p:sldId id="371" r:id="rId11"/>
    <p:sldId id="372" r:id="rId12"/>
    <p:sldId id="370" r:id="rId13"/>
    <p:sldId id="379" r:id="rId14"/>
    <p:sldId id="375" r:id="rId15"/>
    <p:sldId id="380" r:id="rId16"/>
    <p:sldId id="376" r:id="rId17"/>
    <p:sldId id="377" r:id="rId18"/>
    <p:sldId id="385" r:id="rId19"/>
    <p:sldId id="386" r:id="rId20"/>
    <p:sldId id="387" r:id="rId21"/>
    <p:sldId id="388" r:id="rId22"/>
    <p:sldId id="389" r:id="rId23"/>
    <p:sldId id="394" r:id="rId24"/>
    <p:sldId id="395" r:id="rId25"/>
    <p:sldId id="396" r:id="rId26"/>
    <p:sldId id="393" r:id="rId27"/>
    <p:sldId id="390" r:id="rId28"/>
    <p:sldId id="391" r:id="rId29"/>
    <p:sldId id="392" r:id="rId30"/>
    <p:sldId id="381" r:id="rId31"/>
    <p:sldId id="382" r:id="rId32"/>
    <p:sldId id="383" r:id="rId33"/>
    <p:sldId id="384" r:id="rId34"/>
    <p:sldId id="413" r:id="rId35"/>
    <p:sldId id="414" r:id="rId36"/>
    <p:sldId id="415" r:id="rId37"/>
    <p:sldId id="416" r:id="rId38"/>
    <p:sldId id="401" r:id="rId39"/>
    <p:sldId id="402" r:id="rId40"/>
    <p:sldId id="403" r:id="rId41"/>
    <p:sldId id="404" r:id="rId42"/>
    <p:sldId id="409" r:id="rId43"/>
    <p:sldId id="410" r:id="rId44"/>
    <p:sldId id="411" r:id="rId45"/>
    <p:sldId id="412" r:id="rId46"/>
    <p:sldId id="397" r:id="rId47"/>
    <p:sldId id="398" r:id="rId48"/>
    <p:sldId id="399" r:id="rId49"/>
    <p:sldId id="400" r:id="rId50"/>
    <p:sldId id="405" r:id="rId51"/>
    <p:sldId id="408" r:id="rId52"/>
    <p:sldId id="417" r:id="rId53"/>
    <p:sldId id="418" r:id="rId54"/>
  </p:sldIdLst>
  <p:sldSz cx="12192000" cy="6858000"/>
  <p:notesSz cx="6858000" cy="9144000"/>
  <p:embeddedFontLst>
    <p:embeddedFont>
      <p:font typeface="AaBbCc" panose="020B0500000000000000"/>
      <p:regular r:id="rId55"/>
    </p:embeddedFont>
    <p:embeddedFont>
      <p:font typeface="Century Gothic" panose="020B0502020202020204" pitchFamily="34" charset="0"/>
      <p:regular r:id="rId56"/>
      <p:bold r:id="rId57"/>
      <p:italic r:id="rId58"/>
      <p:boldItalic r:id="rId59"/>
    </p:embeddedFont>
    <p:embeddedFont>
      <p:font typeface="Druckschrift95" panose="020B0604020202020204" charset="0"/>
      <p:regular r:id="rId60"/>
    </p:embeddedFont>
    <p:embeddedFont>
      <p:font typeface="Wingdings 3" panose="05040102010807070707" pitchFamily="18" charset="2"/>
      <p:regular r:id="rId6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0F0F0"/>
    <a:srgbClr val="ECECEC"/>
    <a:srgbClr val="D9D9D9"/>
    <a:srgbClr val="FFAFAF"/>
    <a:srgbClr val="FFCCCC"/>
    <a:srgbClr val="3AF200"/>
    <a:srgbClr val="38EA00"/>
    <a:srgbClr val="33CC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5A034-9977-4FE2-9C12-A310DEE88F8D}" v="2" dt="2023-02-08T13:24:53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1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4.fntdata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font" Target="fonts/font7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2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5.fntdata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fmann Egon" userId="S::e.kaufmann@br-vosta.at::fd00fdde-48b8-4f90-bf44-bae323273512" providerId="AD" clId="Web-{0C65A034-9977-4FE2-9C12-A310DEE88F8D}"/>
    <pc:docChg chg="delSld">
      <pc:chgData name="Kaufmann Egon" userId="S::e.kaufmann@br-vosta.at::fd00fdde-48b8-4f90-bf44-bae323273512" providerId="AD" clId="Web-{0C65A034-9977-4FE2-9C12-A310DEE88F8D}" dt="2023-02-08T13:24:53.967" v="1"/>
      <pc:docMkLst>
        <pc:docMk/>
      </pc:docMkLst>
      <pc:sldChg chg="del">
        <pc:chgData name="Kaufmann Egon" userId="S::e.kaufmann@br-vosta.at::fd00fdde-48b8-4f90-bf44-bae323273512" providerId="AD" clId="Web-{0C65A034-9977-4FE2-9C12-A310DEE88F8D}" dt="2023-02-08T13:24:52.654" v="0"/>
        <pc:sldMkLst>
          <pc:docMk/>
          <pc:sldMk cId="453840984" sldId="373"/>
        </pc:sldMkLst>
      </pc:sldChg>
      <pc:sldChg chg="del">
        <pc:chgData name="Kaufmann Egon" userId="S::e.kaufmann@br-vosta.at::fd00fdde-48b8-4f90-bf44-bae323273512" providerId="AD" clId="Web-{0C65A034-9977-4FE2-9C12-A310DEE88F8D}" dt="2023-02-08T13:24:53.967" v="1"/>
        <pc:sldMkLst>
          <pc:docMk/>
          <pc:sldMk cId="1774023450" sldId="3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4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6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4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9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1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6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2439E19A-B0B8-45D9-87F6-08FACC6C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689956"/>
            <a:ext cx="5454122" cy="2590707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0314CB6-2E5B-4451-BC6E-C78C63EF7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3593422"/>
            <a:ext cx="5454122" cy="2549802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76B5C0-C47C-4123-884D-B19626A79EA5}"/>
              </a:ext>
            </a:extLst>
          </p:cNvPr>
          <p:cNvSpPr txBox="1"/>
          <p:nvPr/>
        </p:nvSpPr>
        <p:spPr>
          <a:xfrm>
            <a:off x="643467" y="1945016"/>
            <a:ext cx="52746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Lesetraining</a:t>
            </a:r>
          </a:p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SW 22</a:t>
            </a:r>
          </a:p>
          <a:p>
            <a:pPr algn="ctr"/>
            <a:r>
              <a:rPr lang="de-DE" sz="54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K ; k</a:t>
            </a:r>
          </a:p>
        </p:txBody>
      </p:sp>
    </p:spTree>
    <p:extLst>
      <p:ext uri="{BB962C8B-B14F-4D97-AF65-F5344CB8AC3E}">
        <p14:creationId xmlns:p14="http://schemas.microsoft.com/office/powerpoint/2010/main" val="225880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der Kran</a:t>
            </a:r>
          </a:p>
        </p:txBody>
      </p:sp>
      <p:pic>
        <p:nvPicPr>
          <p:cNvPr id="4" name="Grafik 3" descr="Ein Bild, das Himmel, Transport, draußen, Kran enthält.&#10;&#10;Automatisch generierte Beschreibung">
            <a:extLst>
              <a:ext uri="{FF2B5EF4-FFF2-40B4-BE49-F238E27FC236}">
                <a16:creationId xmlns:a16="http://schemas.microsoft.com/office/drawing/2014/main" id="{647AB690-470C-45F6-AAD8-A9649D0F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335" y="75118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518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 Koffer</a:t>
            </a:r>
          </a:p>
        </p:txBody>
      </p:sp>
      <p:pic>
        <p:nvPicPr>
          <p:cNvPr id="3" name="Grafik 2" descr="Ein Bild, das Gepäck, Koffer, Stück, Zubehör enthält.&#10;&#10;Automatisch generierte Beschreibung">
            <a:extLst>
              <a:ext uri="{FF2B5EF4-FFF2-40B4-BE49-F238E27FC236}">
                <a16:creationId xmlns:a16="http://schemas.microsoft.com/office/drawing/2014/main" id="{310EAD5F-0581-4E49-AA8C-8D2421448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4" b="12550"/>
          <a:stretch/>
        </p:blipFill>
        <p:spPr>
          <a:xfrm>
            <a:off x="3844471" y="691848"/>
            <a:ext cx="4193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387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der Koffer</a:t>
            </a:r>
          </a:p>
        </p:txBody>
      </p:sp>
      <p:pic>
        <p:nvPicPr>
          <p:cNvPr id="3" name="Grafik 2" descr="Ein Bild, das Gepäck, Koffer, Stück, Zubehör enthält.&#10;&#10;Automatisch generierte Beschreibung">
            <a:extLst>
              <a:ext uri="{FF2B5EF4-FFF2-40B4-BE49-F238E27FC236}">
                <a16:creationId xmlns:a16="http://schemas.microsoft.com/office/drawing/2014/main" id="{310EAD5F-0581-4E49-AA8C-8D2421448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4" b="12550"/>
          <a:stretch/>
        </p:blipFill>
        <p:spPr>
          <a:xfrm>
            <a:off x="3844471" y="691848"/>
            <a:ext cx="4193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911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Koffer</a:t>
            </a:r>
          </a:p>
        </p:txBody>
      </p:sp>
      <p:pic>
        <p:nvPicPr>
          <p:cNvPr id="4" name="Grafik 3" descr="Ein Bild, das Gepäck, sitzend, Zubehör, Stück enthält.&#10;&#10;Automatisch generierte Beschreibung">
            <a:extLst>
              <a:ext uri="{FF2B5EF4-FFF2-40B4-BE49-F238E27FC236}">
                <a16:creationId xmlns:a16="http://schemas.microsoft.com/office/drawing/2014/main" id="{820E9746-88ED-4C71-8F42-176D16CF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467" y="590248"/>
            <a:ext cx="208689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5036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viele Koffer</a:t>
            </a:r>
          </a:p>
        </p:txBody>
      </p:sp>
      <p:pic>
        <p:nvPicPr>
          <p:cNvPr id="4" name="Grafik 3" descr="Ein Bild, das Gepäck, sitzend, Zubehör, Stück enthält.&#10;&#10;Automatisch generierte Beschreibung">
            <a:extLst>
              <a:ext uri="{FF2B5EF4-FFF2-40B4-BE49-F238E27FC236}">
                <a16:creationId xmlns:a16="http://schemas.microsoft.com/office/drawing/2014/main" id="{820E9746-88ED-4C71-8F42-176D16CF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467" y="590248"/>
            <a:ext cx="208689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599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9" y="4145814"/>
            <a:ext cx="109597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eine Kiste</a:t>
            </a:r>
          </a:p>
        </p:txBody>
      </p:sp>
      <p:pic>
        <p:nvPicPr>
          <p:cNvPr id="3" name="Grafik 2" descr="Ein Bild, das Container, Kasten, aus Holz, drinnen enthält.&#10;&#10;Automatisch generierte Beschreibung">
            <a:extLst>
              <a:ext uri="{FF2B5EF4-FFF2-40B4-BE49-F238E27FC236}">
                <a16:creationId xmlns:a16="http://schemas.microsoft.com/office/drawing/2014/main" id="{6C75C42F-369D-4EB5-8115-4DC3A061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096" y="700820"/>
            <a:ext cx="284754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97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9" y="4145814"/>
            <a:ext cx="109597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Kiste</a:t>
            </a:r>
          </a:p>
        </p:txBody>
      </p:sp>
      <p:pic>
        <p:nvPicPr>
          <p:cNvPr id="3" name="Grafik 2" descr="Ein Bild, das Container, Kasten, aus Holz, drinnen enthält.&#10;&#10;Automatisch generierte Beschreibung">
            <a:extLst>
              <a:ext uri="{FF2B5EF4-FFF2-40B4-BE49-F238E27FC236}">
                <a16:creationId xmlns:a16="http://schemas.microsoft.com/office/drawing/2014/main" id="{6C75C42F-369D-4EB5-8115-4DC3A061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096" y="700820"/>
            <a:ext cx="284754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6297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9" y="4145814"/>
            <a:ext cx="109597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Kisten</a:t>
            </a:r>
          </a:p>
        </p:txBody>
      </p:sp>
      <p:pic>
        <p:nvPicPr>
          <p:cNvPr id="4" name="Grafik 3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F77CC3DB-77D9-49D4-9053-1DC55D9D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1" y="620940"/>
            <a:ext cx="435665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968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9" y="4145814"/>
            <a:ext cx="109597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viele Kisten</a:t>
            </a:r>
          </a:p>
        </p:txBody>
      </p:sp>
      <p:pic>
        <p:nvPicPr>
          <p:cNvPr id="4" name="Grafik 3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F77CC3DB-77D9-49D4-9053-1DC55D9D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1" y="620940"/>
            <a:ext cx="435665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103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8" y="4145814"/>
            <a:ext cx="111421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eine Kirsche</a:t>
            </a:r>
          </a:p>
        </p:txBody>
      </p:sp>
      <p:pic>
        <p:nvPicPr>
          <p:cNvPr id="8" name="Grafik 7" descr="Ein Bild, das Apfel, Obst, rot, Kirsche enthält.&#10;&#10;Automatisch generierte Beschreibung">
            <a:extLst>
              <a:ext uri="{FF2B5EF4-FFF2-40B4-BE49-F238E27FC236}">
                <a16:creationId xmlns:a16="http://schemas.microsoft.com/office/drawing/2014/main" id="{06F1C826-173A-456E-8213-B546DB63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00" y="651026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02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01162" y="2733090"/>
            <a:ext cx="11179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200" dirty="0" err="1"/>
              <a:t>ka</a:t>
            </a:r>
            <a:r>
              <a:rPr lang="de-DE" sz="7200" dirty="0"/>
              <a:t>    </a:t>
            </a:r>
            <a:r>
              <a:rPr lang="de-DE" sz="7200" dirty="0" err="1"/>
              <a:t>ke</a:t>
            </a:r>
            <a:r>
              <a:rPr lang="de-DE" sz="7200" dirty="0"/>
              <a:t>    </a:t>
            </a:r>
            <a:r>
              <a:rPr lang="de-DE" sz="7200" dirty="0" err="1"/>
              <a:t>ki</a:t>
            </a:r>
            <a:r>
              <a:rPr lang="de-DE" sz="7200" dirty="0"/>
              <a:t>    </a:t>
            </a:r>
            <a:r>
              <a:rPr lang="de-DE" sz="7200" dirty="0" err="1"/>
              <a:t>ko</a:t>
            </a:r>
            <a:r>
              <a:rPr lang="de-DE" sz="7200" dirty="0"/>
              <a:t>    </a:t>
            </a:r>
            <a:r>
              <a:rPr lang="de-DE" sz="7200" dirty="0" err="1"/>
              <a:t>ku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15168084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8" y="4145814"/>
            <a:ext cx="111421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Kirsche</a:t>
            </a:r>
          </a:p>
        </p:txBody>
      </p:sp>
      <p:pic>
        <p:nvPicPr>
          <p:cNvPr id="8" name="Grafik 7" descr="Ein Bild, das Apfel, Obst, rot, Kirsche enthält.&#10;&#10;Automatisch generierte Beschreibung">
            <a:extLst>
              <a:ext uri="{FF2B5EF4-FFF2-40B4-BE49-F238E27FC236}">
                <a16:creationId xmlns:a16="http://schemas.microsoft.com/office/drawing/2014/main" id="{06F1C826-173A-456E-8213-B546DB63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00" y="651026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2537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8" y="4145814"/>
            <a:ext cx="111421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Kirschen</a:t>
            </a:r>
          </a:p>
        </p:txBody>
      </p:sp>
      <p:pic>
        <p:nvPicPr>
          <p:cNvPr id="3" name="Grafik 2" descr="Ein Bild, das Obst, Essen, rot, drinnen enthält.&#10;&#10;Automatisch generierte Beschreibung">
            <a:extLst>
              <a:ext uri="{FF2B5EF4-FFF2-40B4-BE49-F238E27FC236}">
                <a16:creationId xmlns:a16="http://schemas.microsoft.com/office/drawing/2014/main" id="{92B31643-0836-437D-B492-F5CE69E52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094" y="633791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8326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8" y="4145814"/>
            <a:ext cx="111421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viele Kirschen</a:t>
            </a:r>
          </a:p>
        </p:txBody>
      </p:sp>
      <p:pic>
        <p:nvPicPr>
          <p:cNvPr id="3" name="Grafik 2" descr="Ein Bild, das Obst, Essen, rot, drinnen enthält.&#10;&#10;Automatisch generierte Beschreibung">
            <a:extLst>
              <a:ext uri="{FF2B5EF4-FFF2-40B4-BE49-F238E27FC236}">
                <a16:creationId xmlns:a16="http://schemas.microsoft.com/office/drawing/2014/main" id="{92B31643-0836-437D-B492-F5CE69E52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094" y="633791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277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9" y="4145814"/>
            <a:ext cx="109597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eine Karotte</a:t>
            </a:r>
          </a:p>
        </p:txBody>
      </p:sp>
      <p:pic>
        <p:nvPicPr>
          <p:cNvPr id="3" name="Grafik 2" descr="Ein Bild, das Gemüse, Karotte enthält.&#10;&#10;Automatisch generierte Beschreibung">
            <a:extLst>
              <a:ext uri="{FF2B5EF4-FFF2-40B4-BE49-F238E27FC236}">
                <a16:creationId xmlns:a16="http://schemas.microsoft.com/office/drawing/2014/main" id="{645767E1-5F34-4F57-8CCD-6AACC707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33" y="784356"/>
            <a:ext cx="533333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8" y="4145814"/>
            <a:ext cx="111259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Karotte</a:t>
            </a:r>
          </a:p>
        </p:txBody>
      </p:sp>
      <p:pic>
        <p:nvPicPr>
          <p:cNvPr id="5" name="Grafik 4" descr="Ein Bild, das Gemüse, Karotte enthält.&#10;&#10;Automatisch generierte Beschreibung">
            <a:extLst>
              <a:ext uri="{FF2B5EF4-FFF2-40B4-BE49-F238E27FC236}">
                <a16:creationId xmlns:a16="http://schemas.microsoft.com/office/drawing/2014/main" id="{F4ABC62D-DDBF-487F-9801-E31F39FD9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33" y="784356"/>
            <a:ext cx="533333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379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8" y="4145814"/>
            <a:ext cx="111259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Karotten</a:t>
            </a:r>
          </a:p>
        </p:txBody>
      </p:sp>
      <p:pic>
        <p:nvPicPr>
          <p:cNvPr id="3" name="Grafik 2" descr="Ein Bild, das Karotte, Brett, Boden, aus Holz enthält.&#10;&#10;Automatisch generierte Beschreibung">
            <a:extLst>
              <a:ext uri="{FF2B5EF4-FFF2-40B4-BE49-F238E27FC236}">
                <a16:creationId xmlns:a16="http://schemas.microsoft.com/office/drawing/2014/main" id="{0C1B097B-5F1B-4FE6-82DA-F036A745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224" y="577897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433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37028" y="4145814"/>
            <a:ext cx="111259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viele Karotten</a:t>
            </a:r>
          </a:p>
        </p:txBody>
      </p:sp>
      <p:pic>
        <p:nvPicPr>
          <p:cNvPr id="3" name="Grafik 2" descr="Ein Bild, das Karotte, Brett, Boden, aus Holz enthält.&#10;&#10;Automatisch generierte Beschreibung">
            <a:extLst>
              <a:ext uri="{FF2B5EF4-FFF2-40B4-BE49-F238E27FC236}">
                <a16:creationId xmlns:a16="http://schemas.microsoft.com/office/drawing/2014/main" id="{0C1B097B-5F1B-4FE6-82DA-F036A745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224" y="577897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7839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eine Kartoffel</a:t>
            </a:r>
          </a:p>
        </p:txBody>
      </p:sp>
      <p:pic>
        <p:nvPicPr>
          <p:cNvPr id="4" name="Grafik 3" descr="Ein Bild, das Kartoffel enthält.&#10;&#10;Automatisch generierte Beschreibung">
            <a:extLst>
              <a:ext uri="{FF2B5EF4-FFF2-40B4-BE49-F238E27FC236}">
                <a16:creationId xmlns:a16="http://schemas.microsoft.com/office/drawing/2014/main" id="{EB77A1BE-1BAE-47AC-AF8E-E29C8E3C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981" y="656166"/>
            <a:ext cx="57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9779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Kartoffel</a:t>
            </a:r>
          </a:p>
        </p:txBody>
      </p:sp>
      <p:pic>
        <p:nvPicPr>
          <p:cNvPr id="4" name="Grafik 3" descr="Ein Bild, das Kartoffel enthält.&#10;&#10;Automatisch generierte Beschreibung">
            <a:extLst>
              <a:ext uri="{FF2B5EF4-FFF2-40B4-BE49-F238E27FC236}">
                <a16:creationId xmlns:a16="http://schemas.microsoft.com/office/drawing/2014/main" id="{EB77A1BE-1BAE-47AC-AF8E-E29C8E3C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981" y="656166"/>
            <a:ext cx="57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5790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Kartoffeln</a:t>
            </a:r>
          </a:p>
        </p:txBody>
      </p:sp>
      <p:pic>
        <p:nvPicPr>
          <p:cNvPr id="3" name="Grafik 2" descr="Ein Bild, das Zähler, Kartoffel, gefüttert, Verkauf enthält.&#10;&#10;Automatisch generierte Beschreibung">
            <a:extLst>
              <a:ext uri="{FF2B5EF4-FFF2-40B4-BE49-F238E27FC236}">
                <a16:creationId xmlns:a16="http://schemas.microsoft.com/office/drawing/2014/main" id="{894D7D7E-ED1B-4131-8B72-4D4769E1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77" y="689050"/>
            <a:ext cx="431789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37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01162" y="2733090"/>
            <a:ext cx="11179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600" dirty="0" err="1"/>
              <a:t>kra</a:t>
            </a:r>
            <a:r>
              <a:rPr lang="de-DE" sz="6600" dirty="0"/>
              <a:t>    </a:t>
            </a:r>
            <a:r>
              <a:rPr lang="de-DE" sz="6600" dirty="0" err="1"/>
              <a:t>kre</a:t>
            </a:r>
            <a:r>
              <a:rPr lang="de-DE" sz="6600" dirty="0"/>
              <a:t>    </a:t>
            </a:r>
            <a:r>
              <a:rPr lang="de-DE" sz="6600" dirty="0" err="1"/>
              <a:t>kri</a:t>
            </a:r>
            <a:r>
              <a:rPr lang="de-DE" sz="6600" dirty="0"/>
              <a:t>    </a:t>
            </a:r>
            <a:r>
              <a:rPr lang="de-DE" sz="6600" dirty="0" err="1"/>
              <a:t>kro</a:t>
            </a:r>
            <a:r>
              <a:rPr lang="de-DE" sz="6600" dirty="0"/>
              <a:t>    </a:t>
            </a:r>
            <a:r>
              <a:rPr lang="de-DE" sz="6600" dirty="0" err="1"/>
              <a:t>kru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50154076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483577" y="4145814"/>
            <a:ext cx="110131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viele Kartoffeln</a:t>
            </a:r>
          </a:p>
        </p:txBody>
      </p:sp>
      <p:pic>
        <p:nvPicPr>
          <p:cNvPr id="3" name="Grafik 2" descr="Ein Bild, das Zähler, Kartoffel, gefüttert, Verkauf enthält.&#10;&#10;Automatisch generierte Beschreibung">
            <a:extLst>
              <a:ext uri="{FF2B5EF4-FFF2-40B4-BE49-F238E27FC236}">
                <a16:creationId xmlns:a16="http://schemas.microsoft.com/office/drawing/2014/main" id="{894D7D7E-ED1B-4131-8B72-4D4769E1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77" y="689050"/>
            <a:ext cx="431789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6970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 Krokodil</a:t>
            </a:r>
          </a:p>
        </p:txBody>
      </p:sp>
      <p:pic>
        <p:nvPicPr>
          <p:cNvPr id="4" name="Grafik 3" descr="Ein Bild, das Boden, Reptil, draußen, Panzerechsen enthält.&#10;&#10;Automatisch generierte Beschreibung">
            <a:extLst>
              <a:ext uri="{FF2B5EF4-FFF2-40B4-BE49-F238E27FC236}">
                <a16:creationId xmlns:a16="http://schemas.microsoft.com/office/drawing/2014/main" id="{20062698-699C-4E46-98FF-F52B4853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915" y="6096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716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das Krokodil</a:t>
            </a:r>
          </a:p>
        </p:txBody>
      </p:sp>
      <p:pic>
        <p:nvPicPr>
          <p:cNvPr id="4" name="Grafik 3" descr="Ein Bild, das Boden, Reptil, draußen, Panzerechsen enthält.&#10;&#10;Automatisch generierte Beschreibung">
            <a:extLst>
              <a:ext uri="{FF2B5EF4-FFF2-40B4-BE49-F238E27FC236}">
                <a16:creationId xmlns:a16="http://schemas.microsoft.com/office/drawing/2014/main" id="{20062698-699C-4E46-98FF-F52B4853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915" y="6096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1725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Krokodile</a:t>
            </a:r>
          </a:p>
        </p:txBody>
      </p:sp>
      <p:pic>
        <p:nvPicPr>
          <p:cNvPr id="3" name="Grafik 2" descr="Ein Bild, das Reptil, Gras, Eidechse, draußen enthält.&#10;&#10;Automatisch generierte Beschreibung">
            <a:extLst>
              <a:ext uri="{FF2B5EF4-FFF2-40B4-BE49-F238E27FC236}">
                <a16:creationId xmlns:a16="http://schemas.microsoft.com/office/drawing/2014/main" id="{7DB6F241-D7D1-4FC2-AD94-953C0B0C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43" y="593720"/>
            <a:ext cx="512571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8727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viele Krokodile</a:t>
            </a:r>
          </a:p>
        </p:txBody>
      </p:sp>
      <p:pic>
        <p:nvPicPr>
          <p:cNvPr id="3" name="Grafik 2" descr="Ein Bild, das Reptil, Gras, Eidechse, draußen enthält.&#10;&#10;Automatisch generierte Beschreibung">
            <a:extLst>
              <a:ext uri="{FF2B5EF4-FFF2-40B4-BE49-F238E27FC236}">
                <a16:creationId xmlns:a16="http://schemas.microsoft.com/office/drawing/2014/main" id="{7DB6F241-D7D1-4FC2-AD94-953C0B0C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43" y="593720"/>
            <a:ext cx="512571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7417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418914" y="4126462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 Anker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CCFDBC-2F25-4432-B8E7-125C73929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538" y="681490"/>
            <a:ext cx="298127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1501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418914" y="4126462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der Anker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CCFDBC-2F25-4432-B8E7-125C73929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538" y="681490"/>
            <a:ext cx="298127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961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418914" y="4126462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Anker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208C542-92F6-4CA4-A387-FD43E4B0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26" y="656392"/>
            <a:ext cx="2263181" cy="28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72DAADA-ED11-4799-B3CE-6102E8BC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207" y="656392"/>
            <a:ext cx="2263181" cy="28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68E784-7806-4F0A-99B9-AEEEC19C1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388" y="656392"/>
            <a:ext cx="226318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267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418914" y="4126462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viele Anker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208C542-92F6-4CA4-A387-FD43E4B0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26" y="656392"/>
            <a:ext cx="2263181" cy="28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72DAADA-ED11-4799-B3CE-6102E8BC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207" y="656392"/>
            <a:ext cx="2263181" cy="28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68E784-7806-4F0A-99B9-AEEEC19C1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388" y="656392"/>
            <a:ext cx="226318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9247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418914" y="4126462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 Traktor</a:t>
            </a:r>
          </a:p>
        </p:txBody>
      </p:sp>
      <p:pic>
        <p:nvPicPr>
          <p:cNvPr id="3" name="Grafik 2" descr="Ein Bild, das Gras, draußen, Himmel, LKW enthält.&#10;&#10;Automatisch generierte Beschreibung">
            <a:extLst>
              <a:ext uri="{FF2B5EF4-FFF2-40B4-BE49-F238E27FC236}">
                <a16:creationId xmlns:a16="http://schemas.microsoft.com/office/drawing/2014/main" id="{FE928035-24FB-4CFD-8F68-61AC159F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872" y="636210"/>
            <a:ext cx="51428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72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01162" y="2733090"/>
            <a:ext cx="11179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600" dirty="0" err="1"/>
              <a:t>kru</a:t>
            </a:r>
            <a:r>
              <a:rPr lang="de-DE" sz="6600" dirty="0"/>
              <a:t>    </a:t>
            </a:r>
            <a:r>
              <a:rPr lang="de-DE" sz="6600" dirty="0" err="1"/>
              <a:t>kro</a:t>
            </a:r>
            <a:r>
              <a:rPr lang="de-DE" sz="6600" dirty="0"/>
              <a:t>    </a:t>
            </a:r>
            <a:r>
              <a:rPr lang="de-DE" sz="6600" dirty="0" err="1"/>
              <a:t>kri</a:t>
            </a:r>
            <a:r>
              <a:rPr lang="de-DE" sz="6600" dirty="0"/>
              <a:t>    </a:t>
            </a:r>
            <a:r>
              <a:rPr lang="de-DE" sz="6600" dirty="0" err="1"/>
              <a:t>kra</a:t>
            </a:r>
            <a:r>
              <a:rPr lang="de-DE" sz="6600" dirty="0"/>
              <a:t>    </a:t>
            </a:r>
            <a:r>
              <a:rPr lang="de-DE" sz="6600" dirty="0" err="1"/>
              <a:t>kre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40549229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418914" y="4126462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der Traktor</a:t>
            </a:r>
          </a:p>
        </p:txBody>
      </p:sp>
      <p:pic>
        <p:nvPicPr>
          <p:cNvPr id="3" name="Grafik 2" descr="Ein Bild, das Gras, draußen, Himmel, LKW enthält.&#10;&#10;Automatisch generierte Beschreibung">
            <a:extLst>
              <a:ext uri="{FF2B5EF4-FFF2-40B4-BE49-F238E27FC236}">
                <a16:creationId xmlns:a16="http://schemas.microsoft.com/office/drawing/2014/main" id="{FE928035-24FB-4CFD-8F68-61AC159F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872" y="636210"/>
            <a:ext cx="51428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30237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418914" y="4126462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Traktoren</a:t>
            </a:r>
          </a:p>
        </p:txBody>
      </p:sp>
      <p:pic>
        <p:nvPicPr>
          <p:cNvPr id="4" name="Grafik 3" descr="Ein Bild, das LKW, geparkt, Anhänger, Ausrüstung enthält.&#10;&#10;Automatisch generierte Beschreibung">
            <a:extLst>
              <a:ext uri="{FF2B5EF4-FFF2-40B4-BE49-F238E27FC236}">
                <a16:creationId xmlns:a16="http://schemas.microsoft.com/office/drawing/2014/main" id="{43B6DC6D-9607-45BE-B18F-1C8E987C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61" y="617986"/>
            <a:ext cx="510171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06636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418914" y="4126462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viele Traktoren</a:t>
            </a:r>
          </a:p>
        </p:txBody>
      </p:sp>
      <p:pic>
        <p:nvPicPr>
          <p:cNvPr id="4" name="Grafik 3" descr="Ein Bild, das LKW, geparkt, Anhänger, Ausrüstung enthält.&#10;&#10;Automatisch generierte Beschreibung">
            <a:extLst>
              <a:ext uri="{FF2B5EF4-FFF2-40B4-BE49-F238E27FC236}">
                <a16:creationId xmlns:a16="http://schemas.microsoft.com/office/drawing/2014/main" id="{43B6DC6D-9607-45BE-B18F-1C8E987C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61" y="617986"/>
            <a:ext cx="510171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76379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 Mikrofon</a:t>
            </a:r>
          </a:p>
        </p:txBody>
      </p:sp>
      <p:pic>
        <p:nvPicPr>
          <p:cNvPr id="3" name="Grafik 2" descr="Ein Bild, das Mikrofon enthält.&#10;&#10;Automatisch generierte Beschreibung">
            <a:extLst>
              <a:ext uri="{FF2B5EF4-FFF2-40B4-BE49-F238E27FC236}">
                <a16:creationId xmlns:a16="http://schemas.microsoft.com/office/drawing/2014/main" id="{BCD6B107-A14D-46E2-A594-205CB7A6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753" y="764419"/>
            <a:ext cx="39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36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das Mikrofon</a:t>
            </a:r>
          </a:p>
        </p:txBody>
      </p:sp>
      <p:pic>
        <p:nvPicPr>
          <p:cNvPr id="3" name="Grafik 2" descr="Ein Bild, das Mikrofon enthält.&#10;&#10;Automatisch generierte Beschreibung">
            <a:extLst>
              <a:ext uri="{FF2B5EF4-FFF2-40B4-BE49-F238E27FC236}">
                <a16:creationId xmlns:a16="http://schemas.microsoft.com/office/drawing/2014/main" id="{BCD6B107-A14D-46E2-A594-205CB7A6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753" y="764419"/>
            <a:ext cx="39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89317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Mikrofone</a:t>
            </a:r>
          </a:p>
        </p:txBody>
      </p:sp>
      <p:pic>
        <p:nvPicPr>
          <p:cNvPr id="4" name="Grafik 3" descr="Ein Bild, das Mikrofon, Objekt, drinnen, mehrere enthält.&#10;&#10;Automatisch generierte Beschreibung">
            <a:extLst>
              <a:ext uri="{FF2B5EF4-FFF2-40B4-BE49-F238E27FC236}">
                <a16:creationId xmlns:a16="http://schemas.microsoft.com/office/drawing/2014/main" id="{C1B7191B-CD10-476F-9139-C0D223F0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305" y="677333"/>
            <a:ext cx="51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22491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10743" y="4150210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viele Mikrofone</a:t>
            </a:r>
          </a:p>
        </p:txBody>
      </p:sp>
      <p:pic>
        <p:nvPicPr>
          <p:cNvPr id="4" name="Grafik 3" descr="Ein Bild, das Mikrofon, Objekt, drinnen, mehrere enthält.&#10;&#10;Automatisch generierte Beschreibung">
            <a:extLst>
              <a:ext uri="{FF2B5EF4-FFF2-40B4-BE49-F238E27FC236}">
                <a16:creationId xmlns:a16="http://schemas.microsoft.com/office/drawing/2014/main" id="{C1B7191B-CD10-476F-9139-C0D223F0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305" y="677333"/>
            <a:ext cx="51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8080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449687" y="3717619"/>
            <a:ext cx="111794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8800" dirty="0"/>
              <a:t>eine Tafel Schokolade</a:t>
            </a:r>
          </a:p>
        </p:txBody>
      </p:sp>
      <p:pic>
        <p:nvPicPr>
          <p:cNvPr id="3" name="Grafik 2" descr="Ein Bild, das Tastatur enthält.&#10;&#10;Automatisch generierte Beschreibung">
            <a:extLst>
              <a:ext uri="{FF2B5EF4-FFF2-40B4-BE49-F238E27FC236}">
                <a16:creationId xmlns:a16="http://schemas.microsoft.com/office/drawing/2014/main" id="{2D85271B-35F3-48A4-A154-7DEE60D0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75" y="549000"/>
            <a:ext cx="483968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69383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50799" y="3735204"/>
            <a:ext cx="111794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8800" dirty="0"/>
              <a:t>viele Tafeln Schokolade</a:t>
            </a:r>
          </a:p>
        </p:txBody>
      </p:sp>
      <p:pic>
        <p:nvPicPr>
          <p:cNvPr id="4" name="Grafik 3" descr="Ein Bild, das süß enthält.&#10;&#10;Automatisch generierte Beschreibung">
            <a:extLst>
              <a:ext uri="{FF2B5EF4-FFF2-40B4-BE49-F238E27FC236}">
                <a16:creationId xmlns:a16="http://schemas.microsoft.com/office/drawing/2014/main" id="{17BA3C41-E19B-4484-AF51-F074EECE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181" y="651398"/>
            <a:ext cx="51428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1807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06290" y="4255718"/>
            <a:ext cx="11179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9600" dirty="0"/>
              <a:t>die Karottentorte</a:t>
            </a:r>
          </a:p>
        </p:txBody>
      </p:sp>
      <p:pic>
        <p:nvPicPr>
          <p:cNvPr id="5" name="Grafik 4" descr="Ein Bild, das Essen, Stück, Pflanze, schließen enthält.&#10;&#10;Automatisch generierte Beschreibung">
            <a:extLst>
              <a:ext uri="{FF2B5EF4-FFF2-40B4-BE49-F238E27FC236}">
                <a16:creationId xmlns:a16="http://schemas.microsoft.com/office/drawing/2014/main" id="{76537BE6-DC7F-45B2-86C2-B9F81EA75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292" y="716044"/>
            <a:ext cx="431784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912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 Kind</a:t>
            </a:r>
          </a:p>
        </p:txBody>
      </p:sp>
      <p:pic>
        <p:nvPicPr>
          <p:cNvPr id="7" name="Grafik 6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AF0433B9-EE0C-4C9B-B536-58C9DE06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793" y="575734"/>
            <a:ext cx="45847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5341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68502" y="3596044"/>
            <a:ext cx="111794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9600" dirty="0"/>
              <a:t>Ich esse eine Karottentorte.</a:t>
            </a:r>
          </a:p>
        </p:txBody>
      </p:sp>
      <p:pic>
        <p:nvPicPr>
          <p:cNvPr id="5" name="Grafik 4" descr="Ein Bild, das Essen, Stück, Pflanze, schließen enthält.&#10;&#10;Automatisch generierte Beschreibung">
            <a:extLst>
              <a:ext uri="{FF2B5EF4-FFF2-40B4-BE49-F238E27FC236}">
                <a16:creationId xmlns:a16="http://schemas.microsoft.com/office/drawing/2014/main" id="{76537BE6-DC7F-45B2-86C2-B9F81EA75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292" y="716044"/>
            <a:ext cx="431784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335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das Kind</a:t>
            </a:r>
          </a:p>
        </p:txBody>
      </p:sp>
      <p:pic>
        <p:nvPicPr>
          <p:cNvPr id="7" name="Grafik 6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AF0433B9-EE0C-4C9B-B536-58C9DE06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793" y="575734"/>
            <a:ext cx="45847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793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die Kinder</a:t>
            </a:r>
          </a:p>
        </p:txBody>
      </p:sp>
      <p:pic>
        <p:nvPicPr>
          <p:cNvPr id="7" name="Grafik 6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494A919E-9984-48F6-88E5-0D58CE931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834" y="647791"/>
            <a:ext cx="460009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692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viele Kinder</a:t>
            </a:r>
          </a:p>
        </p:txBody>
      </p:sp>
      <p:pic>
        <p:nvPicPr>
          <p:cNvPr id="4" name="Grafik 3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DCA64669-EBB2-4D6C-B541-3A241A19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834" y="647791"/>
            <a:ext cx="460009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274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7314" y="4145814"/>
            <a:ext cx="11179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1500" dirty="0"/>
              <a:t>ein Kran</a:t>
            </a:r>
          </a:p>
        </p:txBody>
      </p:sp>
      <p:pic>
        <p:nvPicPr>
          <p:cNvPr id="4" name="Grafik 3" descr="Ein Bild, das Himmel, Transport, draußen, Kran enthält.&#10;&#10;Automatisch generierte Beschreibung">
            <a:extLst>
              <a:ext uri="{FF2B5EF4-FFF2-40B4-BE49-F238E27FC236}">
                <a16:creationId xmlns:a16="http://schemas.microsoft.com/office/drawing/2014/main" id="{647AB690-470C-45F6-AAD8-A9649D0F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335" y="75118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8695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d9f3af-9fc8-45b8-911a-fe27bdc40003">
      <Terms xmlns="http://schemas.microsoft.com/office/infopath/2007/PartnerControls"/>
    </lcf76f155ced4ddcb4097134ff3c332f>
    <TaxCatchAll xmlns="c801cabc-ca72-45c1-98ab-f0a1223aa17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37321A90AC454D9A6F7F5632611113" ma:contentTypeVersion="8" ma:contentTypeDescription="Ein neues Dokument erstellen." ma:contentTypeScope="" ma:versionID="5bd8953d1e7b903edcc6bfd74f41926f">
  <xsd:schema xmlns:xsd="http://www.w3.org/2001/XMLSchema" xmlns:xs="http://www.w3.org/2001/XMLSchema" xmlns:p="http://schemas.microsoft.com/office/2006/metadata/properties" xmlns:ns2="73d9f3af-9fc8-45b8-911a-fe27bdc40003" xmlns:ns3="c801cabc-ca72-45c1-98ab-f0a1223aa17f" targetNamespace="http://schemas.microsoft.com/office/2006/metadata/properties" ma:root="true" ma:fieldsID="4a8fa9cbfceec288cc80f1be2dca05fd" ns2:_="" ns3:_="">
    <xsd:import namespace="73d9f3af-9fc8-45b8-911a-fe27bdc40003"/>
    <xsd:import namespace="c801cabc-ca72-45c1-98ab-f0a1223aa1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9f3af-9fc8-45b8-911a-fe27bdc40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37fe6f14-68c0-45b1-881f-6674158a11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1cabc-ca72-45c1-98ab-f0a1223aa17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00e2361-af12-4eec-939b-234f2b7e15ba}" ma:internalName="TaxCatchAll" ma:showField="CatchAllData" ma:web="c801cabc-ca72-45c1-98ab-f0a1223aa1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1595A-63C6-45C2-AEB9-0DCA9AA7D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531C87-C0C4-4340-AAEF-F51DA211CA0A}">
  <ds:schemaRefs>
    <ds:schemaRef ds:uri="http://schemas.microsoft.com/office/2006/metadata/properties"/>
    <ds:schemaRef ds:uri="http://schemas.microsoft.com/office/infopath/2007/PartnerControls"/>
    <ds:schemaRef ds:uri="73d9f3af-9fc8-45b8-911a-fe27bdc40003"/>
    <ds:schemaRef ds:uri="c801cabc-ca72-45c1-98ab-f0a1223aa17f"/>
  </ds:schemaRefs>
</ds:datastoreItem>
</file>

<file path=customXml/itemProps3.xml><?xml version="1.0" encoding="utf-8"?>
<ds:datastoreItem xmlns:ds="http://schemas.openxmlformats.org/officeDocument/2006/customXml" ds:itemID="{A7ABD2A2-94F9-4785-A862-C6ED2204A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d9f3af-9fc8-45b8-911a-fe27bdc40003"/>
    <ds:schemaRef ds:uri="c801cabc-ca72-45c1-98ab-f0a1223aa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122</Words>
  <Application>Microsoft Office PowerPoint</Application>
  <PresentationFormat>Breitbild</PresentationFormat>
  <Paragraphs>54</Paragraphs>
  <Slides>50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1" baseType="lpstr">
      <vt:lpstr>Ion-Sitzungssaal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L11432</dc:creator>
  <cp:lastModifiedBy>L11432</cp:lastModifiedBy>
  <cp:revision>566</cp:revision>
  <dcterms:created xsi:type="dcterms:W3CDTF">2020-09-30T15:06:33Z</dcterms:created>
  <dcterms:modified xsi:type="dcterms:W3CDTF">2023-02-08T13:25:03Z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0x0101001037321A90AC454D9A6F7F5632611113</vt:lpwstr>
  </property>
  <property fmtid="{D5CDD505-2E9C-101B-9397-08002B2CF9AE}" pid="3" name="MediaServiceImageTags">
    <vt:lpwstr/>
  </property>
</Properties>
</file>