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sldIdLst>
    <p:sldId id="325" r:id="rId2"/>
    <p:sldId id="366" r:id="rId3"/>
    <p:sldId id="368" r:id="rId4"/>
    <p:sldId id="375" r:id="rId5"/>
    <p:sldId id="376" r:id="rId6"/>
    <p:sldId id="377" r:id="rId7"/>
    <p:sldId id="378" r:id="rId8"/>
    <p:sldId id="369" r:id="rId9"/>
    <p:sldId id="370" r:id="rId10"/>
    <p:sldId id="388" r:id="rId11"/>
    <p:sldId id="372" r:id="rId12"/>
    <p:sldId id="371" r:id="rId13"/>
    <p:sldId id="387" r:id="rId14"/>
    <p:sldId id="373" r:id="rId15"/>
    <p:sldId id="374" r:id="rId16"/>
    <p:sldId id="379" r:id="rId17"/>
    <p:sldId id="380" r:id="rId18"/>
    <p:sldId id="383" r:id="rId19"/>
    <p:sldId id="384" r:id="rId20"/>
    <p:sldId id="381" r:id="rId21"/>
    <p:sldId id="386" r:id="rId22"/>
    <p:sldId id="389" r:id="rId23"/>
    <p:sldId id="390" r:id="rId24"/>
    <p:sldId id="385" r:id="rId25"/>
    <p:sldId id="382" r:id="rId26"/>
  </p:sldIdLst>
  <p:sldSz cx="12192000" cy="6858000"/>
  <p:notesSz cx="6858000" cy="9144000"/>
  <p:embeddedFontLst>
    <p:embeddedFont>
      <p:font typeface="AaBbCc" panose="020B0500000000000000" pitchFamily="34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Druckschrift95" pitchFamily="2" charset="0"/>
      <p:regular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0F0F0"/>
    <a:srgbClr val="ECECEC"/>
    <a:srgbClr val="D9D9D9"/>
    <a:srgbClr val="FFAFAF"/>
    <a:srgbClr val="FFCCCC"/>
    <a:srgbClr val="3AF200"/>
    <a:srgbClr val="38EA00"/>
    <a:srgbClr val="33CC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2439E19A-B0B8-45D9-87F6-08FACC6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689956"/>
            <a:ext cx="5454122" cy="2590707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314CB6-2E5B-4451-BC6E-C78C63EF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593422"/>
            <a:ext cx="5454122" cy="254980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76B5C0-C47C-4123-884D-B19626A79EA5}"/>
              </a:ext>
            </a:extLst>
          </p:cNvPr>
          <p:cNvSpPr txBox="1"/>
          <p:nvPr/>
        </p:nvSpPr>
        <p:spPr>
          <a:xfrm>
            <a:off x="699763" y="1180086"/>
            <a:ext cx="5274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Lesetraining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SW 21</a:t>
            </a:r>
          </a:p>
          <a:p>
            <a:pPr algn="ctr"/>
            <a:r>
              <a:rPr lang="de-DE" sz="54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Einzahl-Mehrzahl</a:t>
            </a:r>
          </a:p>
          <a:p>
            <a:pPr algn="ctr"/>
            <a:r>
              <a:rPr lang="de-DE" sz="6000" dirty="0" err="1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Sch</a:t>
            </a:r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; </a:t>
            </a:r>
            <a:r>
              <a:rPr lang="de-DE" sz="6000" dirty="0" err="1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sch</a:t>
            </a:r>
            <a:endParaRPr lang="de-DE" sz="5400" dirty="0">
              <a:solidFill>
                <a:schemeClr val="bg1"/>
              </a:solidFill>
              <a:latin typeface="Druckschrift95" pitchFamily="2" charset="0"/>
              <a:ea typeface="Druckschrift95" pitchFamily="2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8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Schlitten.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5C0B8A-1F67-4ADB-9D6F-67AF2DA3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79" y="766130"/>
            <a:ext cx="559006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48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040165" y="4866385"/>
            <a:ext cx="8917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Schlitten.</a:t>
            </a:r>
          </a:p>
        </p:txBody>
      </p:sp>
      <p:pic>
        <p:nvPicPr>
          <p:cNvPr id="7" name="Grafik 6" descr="Ein Bild, das drinnen, Stuhl, Gestell enthält.&#10;&#10;Automatisch generierte Beschreibung">
            <a:extLst>
              <a:ext uri="{FF2B5EF4-FFF2-40B4-BE49-F238E27FC236}">
                <a16:creationId xmlns:a16="http://schemas.microsoft.com/office/drawing/2014/main" id="{AE48A331-3B15-44AB-8B52-ED1C6C35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848" y="653143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82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Schwein.</a:t>
            </a:r>
          </a:p>
        </p:txBody>
      </p:sp>
      <p:pic>
        <p:nvPicPr>
          <p:cNvPr id="3" name="Grafik 2" descr="Ein Bild, das Gras, Himmel, draußen, Säugetier enthält.&#10;&#10;Automatisch generierte Beschreibung">
            <a:extLst>
              <a:ext uri="{FF2B5EF4-FFF2-40B4-BE49-F238E27FC236}">
                <a16:creationId xmlns:a16="http://schemas.microsoft.com/office/drawing/2014/main" id="{7EA97C62-6174-4123-AD57-ECE6EE03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4" y="659071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494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040165" y="4866385"/>
            <a:ext cx="8917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Schweine.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8AD40D-1642-4B09-B01D-66C30C72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60" y="658861"/>
            <a:ext cx="6557280" cy="36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083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Mensch.</a:t>
            </a:r>
          </a:p>
        </p:txBody>
      </p:sp>
      <p:pic>
        <p:nvPicPr>
          <p:cNvPr id="4" name="Grafik 3" descr="Ein Bild, das Text, Mann enthält.&#10;&#10;Automatisch generierte Beschreibung">
            <a:extLst>
              <a:ext uri="{FF2B5EF4-FFF2-40B4-BE49-F238E27FC236}">
                <a16:creationId xmlns:a16="http://schemas.microsoft.com/office/drawing/2014/main" id="{D8F75CBB-A7B2-4C95-9826-F5A5BAE5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847" y="673274"/>
            <a:ext cx="6686116" cy="37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85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792282" y="4810018"/>
            <a:ext cx="916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Menschen.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9FF631-284D-4251-AA63-D881BEBCC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650932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78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Tisch.</a:t>
            </a:r>
          </a:p>
        </p:txBody>
      </p:sp>
      <p:pic>
        <p:nvPicPr>
          <p:cNvPr id="3" name="Grafik 2" descr="Ein Bild, das Text, Möbel, aus Holz, Tisch enthält.&#10;&#10;Automatisch generierte Beschreibung">
            <a:extLst>
              <a:ext uri="{FF2B5EF4-FFF2-40B4-BE49-F238E27FC236}">
                <a16:creationId xmlns:a16="http://schemas.microsoft.com/office/drawing/2014/main" id="{E39D7793-B27D-47A1-9674-C63EEB8B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54" y="949048"/>
            <a:ext cx="8484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792282" y="4810018"/>
            <a:ext cx="916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Tische.</a:t>
            </a:r>
          </a:p>
        </p:txBody>
      </p:sp>
      <p:pic>
        <p:nvPicPr>
          <p:cNvPr id="4" name="Grafik 3" descr="Ein Bild, das Text, Boden, Tisch, drinnen enthält.&#10;&#10;Automatisch generierte Beschreibung">
            <a:extLst>
              <a:ext uri="{FF2B5EF4-FFF2-40B4-BE49-F238E27FC236}">
                <a16:creationId xmlns:a16="http://schemas.microsoft.com/office/drawing/2014/main" id="{CCE6B534-AD2D-432F-B626-5438F3AD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802" y="702426"/>
            <a:ext cx="4966363" cy="37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34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Fisch.</a:t>
            </a:r>
          </a:p>
        </p:txBody>
      </p:sp>
      <p:pic>
        <p:nvPicPr>
          <p:cNvPr id="4" name="Grafik 3" descr="Ein Bild, das Fisch, weichflossige Fische enthält.&#10;&#10;Automatisch generierte Beschreibung">
            <a:extLst>
              <a:ext uri="{FF2B5EF4-FFF2-40B4-BE49-F238E27FC236}">
                <a16:creationId xmlns:a16="http://schemas.microsoft.com/office/drawing/2014/main" id="{A96E34DE-32F9-485A-B31F-5D74E850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19" y="1069340"/>
            <a:ext cx="556564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27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792282" y="4810018"/>
            <a:ext cx="916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Fische.</a:t>
            </a:r>
          </a:p>
        </p:txBody>
      </p:sp>
      <p:pic>
        <p:nvPicPr>
          <p:cNvPr id="3" name="Grafik 2" descr="Ein Bild, das Meeresgrund enthält.&#10;&#10;Automatisch generierte Beschreibung">
            <a:extLst>
              <a:ext uri="{FF2B5EF4-FFF2-40B4-BE49-F238E27FC236}">
                <a16:creationId xmlns:a16="http://schemas.microsoft.com/office/drawing/2014/main" id="{B3037504-DD6D-4614-9052-CC432B20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539" y="716038"/>
            <a:ext cx="488727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6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998176" y="4421213"/>
            <a:ext cx="63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Schaf.</a:t>
            </a:r>
          </a:p>
        </p:txBody>
      </p:sp>
      <p:pic>
        <p:nvPicPr>
          <p:cNvPr id="3" name="Grafik 2" descr="Ein Bild, das Gras, draußen, Schaf, Säugetier enthält.&#10;&#10;Automatisch generierte Beschreibung">
            <a:extLst>
              <a:ext uri="{FF2B5EF4-FFF2-40B4-BE49-F238E27FC236}">
                <a16:creationId xmlns:a16="http://schemas.microsoft.com/office/drawing/2014/main" id="{DAF35F0F-3B35-4473-98A4-5F5EBB525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88" y="636814"/>
            <a:ext cx="5847026" cy="32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084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eine Tasche.</a:t>
            </a:r>
          </a:p>
        </p:txBody>
      </p:sp>
      <p:pic>
        <p:nvPicPr>
          <p:cNvPr id="8" name="Grafik 7" descr="Ein Bild, das Zubehör, Tasche, Behälter enthält.&#10;&#10;Automatisch generierte Beschreibung">
            <a:extLst>
              <a:ext uri="{FF2B5EF4-FFF2-40B4-BE49-F238E27FC236}">
                <a16:creationId xmlns:a16="http://schemas.microsoft.com/office/drawing/2014/main" id="{B6936F29-099A-4C50-9075-CBC9A91D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59508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23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792282" y="4810018"/>
            <a:ext cx="916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Taschen.</a:t>
            </a:r>
          </a:p>
        </p:txBody>
      </p:sp>
      <p:pic>
        <p:nvPicPr>
          <p:cNvPr id="7" name="Grafik 6" descr="Ein Bild, das Zubehör, rot, Tasche enthält.&#10;&#10;Automatisch generierte Beschreibung">
            <a:extLst>
              <a:ext uri="{FF2B5EF4-FFF2-40B4-BE49-F238E27FC236}">
                <a16:creationId xmlns:a16="http://schemas.microsoft.com/office/drawing/2014/main" id="{747D7747-7833-42EC-933B-A5649E4F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77" y="775900"/>
            <a:ext cx="585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356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79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eine Forscher.</a:t>
            </a:r>
          </a:p>
        </p:txBody>
      </p:sp>
      <p:pic>
        <p:nvPicPr>
          <p:cNvPr id="3" name="Grafik 2" descr="Ein Bild, das Mann, drinnen, Person, Krankenhauszimmer enthält.&#10;&#10;Automatisch generierte Beschreibung">
            <a:extLst>
              <a:ext uri="{FF2B5EF4-FFF2-40B4-BE49-F238E27FC236}">
                <a16:creationId xmlns:a16="http://schemas.microsoft.com/office/drawing/2014/main" id="{560BBB2A-3A4F-44BC-AA0F-C9250D00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66" y="784981"/>
            <a:ext cx="5956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052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792282" y="4810018"/>
            <a:ext cx="916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Forscher.</a:t>
            </a:r>
          </a:p>
        </p:txBody>
      </p:sp>
      <p:pic>
        <p:nvPicPr>
          <p:cNvPr id="7" name="Grafik 6" descr="Ein Bild, das Text, Krankenhauszimmer enthält.&#10;&#10;Automatisch generierte Beschreibung">
            <a:extLst>
              <a:ext uri="{FF2B5EF4-FFF2-40B4-BE49-F238E27FC236}">
                <a16:creationId xmlns:a16="http://schemas.microsoft.com/office/drawing/2014/main" id="{1AA42316-ED21-47C1-8FF5-B1903678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71" y="748696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4326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eine Flasche.</a:t>
            </a:r>
          </a:p>
        </p:txBody>
      </p:sp>
      <p:pic>
        <p:nvPicPr>
          <p:cNvPr id="5" name="Grafik 4" descr="Ein Bild, das Flasche, Getränk, Alkohol enthält.&#10;&#10;Automatisch generierte Beschreibung">
            <a:extLst>
              <a:ext uri="{FF2B5EF4-FFF2-40B4-BE49-F238E27FC236}">
                <a16:creationId xmlns:a16="http://schemas.microsoft.com/office/drawing/2014/main" id="{12A3175B-DF29-4F0D-99A3-89412599F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7" r="27092"/>
          <a:stretch/>
        </p:blipFill>
        <p:spPr>
          <a:xfrm>
            <a:off x="5486400" y="820454"/>
            <a:ext cx="157827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753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792282" y="4810018"/>
            <a:ext cx="916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Flaschen.</a:t>
            </a:r>
          </a:p>
        </p:txBody>
      </p:sp>
      <p:pic>
        <p:nvPicPr>
          <p:cNvPr id="3" name="Grafik 2" descr="Ein Bild, das Flasche, Wein, gefüllt, drinnen enthält.&#10;&#10;Automatisch generierte Beschreibung">
            <a:extLst>
              <a:ext uri="{FF2B5EF4-FFF2-40B4-BE49-F238E27FC236}">
                <a16:creationId xmlns:a16="http://schemas.microsoft.com/office/drawing/2014/main" id="{B38B0977-6782-42E2-BCE8-DE2E9982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32" y="740993"/>
            <a:ext cx="575593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63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340195" y="4827083"/>
            <a:ext cx="8110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Schafe.</a:t>
            </a:r>
          </a:p>
        </p:txBody>
      </p:sp>
      <p:pic>
        <p:nvPicPr>
          <p:cNvPr id="4" name="Grafik 3" descr="Ein Bild, das Schaf, Gras, draußen, weiden enthält.&#10;&#10;Automatisch generierte Beschreibung">
            <a:extLst>
              <a:ext uri="{FF2B5EF4-FFF2-40B4-BE49-F238E27FC236}">
                <a16:creationId xmlns:a16="http://schemas.microsoft.com/office/drawing/2014/main" id="{5DA868F5-4C7D-4D25-A865-CDF77024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09419"/>
            <a:ext cx="5292341" cy="39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25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998176" y="4421213"/>
            <a:ext cx="6378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Schuh.</a:t>
            </a:r>
          </a:p>
        </p:txBody>
      </p:sp>
      <p:pic>
        <p:nvPicPr>
          <p:cNvPr id="4" name="Grafik 3" descr="Ein Bild, das Kleidung, Schuhe enthält.&#10;&#10;Automatisch generierte Beschreibung">
            <a:extLst>
              <a:ext uri="{FF2B5EF4-FFF2-40B4-BE49-F238E27FC236}">
                <a16:creationId xmlns:a16="http://schemas.microsoft.com/office/drawing/2014/main" id="{252D6E77-3B4A-4AEB-9DD5-698C09FDD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93" b="22192"/>
          <a:stretch/>
        </p:blipFill>
        <p:spPr>
          <a:xfrm>
            <a:off x="3474216" y="701458"/>
            <a:ext cx="497494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8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340195" y="4827083"/>
            <a:ext cx="8110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Schuhe.</a:t>
            </a:r>
          </a:p>
        </p:txBody>
      </p:sp>
      <p:pic>
        <p:nvPicPr>
          <p:cNvPr id="3" name="Grafik 2" descr="Ein Bild, das Haufen, Spielzeug, Laden, mehrere enthält.&#10;&#10;Automatisch generierte Beschreibung">
            <a:extLst>
              <a:ext uri="{FF2B5EF4-FFF2-40B4-BE49-F238E27FC236}">
                <a16:creationId xmlns:a16="http://schemas.microsoft.com/office/drawing/2014/main" id="{099122E5-DDAD-445E-82C5-BEC78B81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47" y="601250"/>
            <a:ext cx="5587512" cy="38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831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812198" y="4421213"/>
            <a:ext cx="673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 Schirm.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DCB96F-C644-4A3B-86EB-81969859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72" y="653161"/>
            <a:ext cx="40481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726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016691" y="4827083"/>
            <a:ext cx="843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Schirme.</a:t>
            </a:r>
          </a:p>
        </p:txBody>
      </p:sp>
      <p:pic>
        <p:nvPicPr>
          <p:cNvPr id="4" name="Grafik 3" descr="Ein Bild, das Regenschirm, farbig, Zubehör, Outdoorobjekt enthält.&#10;&#10;Automatisch generierte Beschreibung">
            <a:extLst>
              <a:ext uri="{FF2B5EF4-FFF2-40B4-BE49-F238E27FC236}">
                <a16:creationId xmlns:a16="http://schemas.microsoft.com/office/drawing/2014/main" id="{6077AF24-4291-4AEE-A4FA-88162654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37" y="674383"/>
            <a:ext cx="6731940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39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48233" y="4953404"/>
            <a:ext cx="74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ist eine Schere.</a:t>
            </a:r>
          </a:p>
        </p:txBody>
      </p:sp>
      <p:pic>
        <p:nvPicPr>
          <p:cNvPr id="4" name="Grafik 3" descr="Ein Bild, das Schere, Werkzeug enthält.&#10;&#10;Automatisch generierte Beschreibung">
            <a:extLst>
              <a:ext uri="{FF2B5EF4-FFF2-40B4-BE49-F238E27FC236}">
                <a16:creationId xmlns:a16="http://schemas.microsoft.com/office/drawing/2014/main" id="{99E3D2AF-B791-4B05-9A16-F4486E44B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22" b="24233"/>
          <a:stretch/>
        </p:blipFill>
        <p:spPr>
          <a:xfrm>
            <a:off x="2667000" y="646223"/>
            <a:ext cx="6858000" cy="37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550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080382" y="4653442"/>
            <a:ext cx="842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6000" dirty="0"/>
              <a:t>Das sind viele Scheren.</a:t>
            </a:r>
          </a:p>
        </p:txBody>
      </p:sp>
      <p:pic>
        <p:nvPicPr>
          <p:cNvPr id="3" name="Grafik 2" descr="Ein Bild, das Werkzeug, Schere enthält.&#10;&#10;Automatisch generierte Beschreibung">
            <a:extLst>
              <a:ext uri="{FF2B5EF4-FFF2-40B4-BE49-F238E27FC236}">
                <a16:creationId xmlns:a16="http://schemas.microsoft.com/office/drawing/2014/main" id="{56325BEB-2F59-493F-AB7F-6FF80538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7918" y="922800"/>
            <a:ext cx="6196164" cy="30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98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7321A90AC454D9A6F7F5632611113" ma:contentTypeVersion="8" ma:contentTypeDescription="Ein neues Dokument erstellen." ma:contentTypeScope="" ma:versionID="5bd8953d1e7b903edcc6bfd74f41926f">
  <xsd:schema xmlns:xsd="http://www.w3.org/2001/XMLSchema" xmlns:xs="http://www.w3.org/2001/XMLSchema" xmlns:p="http://schemas.microsoft.com/office/2006/metadata/properties" xmlns:ns2="73d9f3af-9fc8-45b8-911a-fe27bdc40003" xmlns:ns3="c801cabc-ca72-45c1-98ab-f0a1223aa17f" targetNamespace="http://schemas.microsoft.com/office/2006/metadata/properties" ma:root="true" ma:fieldsID="4a8fa9cbfceec288cc80f1be2dca05fd" ns2:_="" ns3:_="">
    <xsd:import namespace="73d9f3af-9fc8-45b8-911a-fe27bdc40003"/>
    <xsd:import namespace="c801cabc-ca72-45c1-98ab-f0a1223a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9f3af-9fc8-45b8-911a-fe27bdc40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37fe6f14-68c0-45b1-881f-6674158a11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1cabc-ca72-45c1-98ab-f0a1223aa1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0e2361-af12-4eec-939b-234f2b7e15ba}" ma:internalName="TaxCatchAll" ma:showField="CatchAllData" ma:web="c801cabc-ca72-45c1-98ab-f0a1223aa1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d9f3af-9fc8-45b8-911a-fe27bdc40003">
      <Terms xmlns="http://schemas.microsoft.com/office/infopath/2007/PartnerControls"/>
    </lcf76f155ced4ddcb4097134ff3c332f>
    <TaxCatchAll xmlns="c801cabc-ca72-45c1-98ab-f0a1223aa17f" xsi:nil="true"/>
  </documentManagement>
</p:properties>
</file>

<file path=customXml/itemProps1.xml><?xml version="1.0" encoding="utf-8"?>
<ds:datastoreItem xmlns:ds="http://schemas.openxmlformats.org/officeDocument/2006/customXml" ds:itemID="{831B6CF5-8D2C-4394-BC8E-6A47BD326A34}"/>
</file>

<file path=customXml/itemProps2.xml><?xml version="1.0" encoding="utf-8"?>
<ds:datastoreItem xmlns:ds="http://schemas.openxmlformats.org/officeDocument/2006/customXml" ds:itemID="{1C12C06C-5658-4DB3-867F-DB9C0887B7E7}"/>
</file>

<file path=customXml/itemProps3.xml><?xml version="1.0" encoding="utf-8"?>
<ds:datastoreItem xmlns:ds="http://schemas.openxmlformats.org/officeDocument/2006/customXml" ds:itemID="{07FF1470-1E03-4A95-9E73-5BA18F3DB7AD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127</Words>
  <Application>Microsoft Office PowerPoint</Application>
  <PresentationFormat>Breitbild</PresentationFormat>
  <Paragraphs>28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Druckschrift95</vt:lpstr>
      <vt:lpstr>AaBbCc</vt:lpstr>
      <vt:lpstr>Arial</vt:lpstr>
      <vt:lpstr>Wingdings 3</vt:lpstr>
      <vt:lpstr>Century Gothic</vt:lpstr>
      <vt:lpstr>Ion-Sitzungssaal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L11432</dc:creator>
  <cp:lastModifiedBy>L11432</cp:lastModifiedBy>
  <cp:revision>546</cp:revision>
  <dcterms:created xsi:type="dcterms:W3CDTF">2020-09-30T15:06:33Z</dcterms:created>
  <dcterms:modified xsi:type="dcterms:W3CDTF">2021-02-15T15:07:14Z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0x0101001037321A90AC454D9A6F7F5632611113</vt:lpwstr>
  </property>
</Properties>
</file>